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86" r:id="rId3"/>
    <p:sldId id="258" r:id="rId4"/>
    <p:sldId id="270" r:id="rId5"/>
    <p:sldId id="271" r:id="rId6"/>
    <p:sldId id="273" r:id="rId7"/>
    <p:sldId id="274" r:id="rId8"/>
    <p:sldId id="275" r:id="rId9"/>
    <p:sldId id="276" r:id="rId10"/>
    <p:sldId id="277" r:id="rId11"/>
    <p:sldId id="279" r:id="rId12"/>
    <p:sldId id="280" r:id="rId13"/>
    <p:sldId id="28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(소프트웨어학부)정예원" initials="(" lastIdx="1" clrIdx="0">
    <p:extLst>
      <p:ext uri="{19B8F6BF-5375-455C-9EA6-DF929625EA0E}">
        <p15:presenceInfo xmlns:p15="http://schemas.microsoft.com/office/powerpoint/2012/main" userId="(소프트웨어학부)정예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E20"/>
    <a:srgbClr val="454E5F"/>
    <a:srgbClr val="000000"/>
    <a:srgbClr val="28201D"/>
    <a:srgbClr val="EDC653"/>
    <a:srgbClr val="35302D"/>
    <a:srgbClr val="81756F"/>
    <a:srgbClr val="EC4C5F"/>
    <a:srgbClr val="F1D9DC"/>
    <a:srgbClr val="49B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0" autoAdjust="0"/>
  </p:normalViewPr>
  <p:slideViewPr>
    <p:cSldViewPr snapToGrid="0" showGuides="1">
      <p:cViewPr varScale="1">
        <p:scale>
          <a:sx n="90" d="100"/>
          <a:sy n="90" d="100"/>
        </p:scale>
        <p:origin x="57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DFE7A-B5C6-4987-B133-75734F6CD278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5FDEE-F58B-4C3D-AE84-A3EC757A6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5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r>
              <a:rPr lang="ko-KR" altLang="en-US" dirty="0" err="1"/>
              <a:t>괜춘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FDEE-F58B-4C3D-AE84-A3EC757A64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69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r>
              <a:rPr lang="ko-KR" altLang="en-US" dirty="0" err="1"/>
              <a:t>괜춘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FDEE-F58B-4C3D-AE84-A3EC757A64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84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</a:t>
            </a:r>
            <a:r>
              <a:rPr lang="en-US" altLang="ko-KR" dirty="0"/>
              <a:t>-&gt; smartphone </a:t>
            </a:r>
            <a:r>
              <a:rPr lang="ko-KR" altLang="en-US" dirty="0"/>
              <a:t>음성 </a:t>
            </a:r>
            <a:r>
              <a:rPr lang="en-US" altLang="ko-KR" dirty="0"/>
              <a:t>record -&gt;</a:t>
            </a:r>
            <a:r>
              <a:rPr lang="ko-KR" altLang="en-US" dirty="0"/>
              <a:t>음성파일 </a:t>
            </a:r>
            <a:r>
              <a:rPr lang="en-US" altLang="ko-KR" dirty="0"/>
              <a:t>-&gt; google speech-to-text-&gt;script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FDEE-F58B-4C3D-AE84-A3EC757A64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9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FDEE-F58B-4C3D-AE84-A3EC757A64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955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스마트폰에서 </a:t>
            </a:r>
            <a:r>
              <a:rPr lang="en-US" altLang="ko-KR" dirty="0"/>
              <a:t>web</a:t>
            </a:r>
            <a:r>
              <a:rPr lang="ko-KR" altLang="en-US" dirty="0"/>
              <a:t>으로 넣는다</a:t>
            </a:r>
            <a:r>
              <a:rPr lang="en-US" altLang="ko-KR" dirty="0"/>
              <a:t>. Summary x -&gt; machine learning o</a:t>
            </a:r>
          </a:p>
          <a:p>
            <a:r>
              <a:rPr lang="ko-KR" altLang="en-US" dirty="0"/>
              <a:t>밋밋하다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Client, server side </a:t>
            </a:r>
            <a:r>
              <a:rPr lang="ko-KR" altLang="en-US" dirty="0"/>
              <a:t>각각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서버 </a:t>
            </a:r>
            <a:r>
              <a:rPr lang="en-US" altLang="ko-KR" dirty="0"/>
              <a:t>x -&gt; </a:t>
            </a:r>
            <a:r>
              <a:rPr lang="ko-KR" altLang="en-US" dirty="0" err="1"/>
              <a:t>수업핵심요약본추출</a:t>
            </a:r>
            <a:r>
              <a:rPr lang="ko-KR" altLang="en-US" dirty="0"/>
              <a:t> 서버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FDEE-F58B-4C3D-AE84-A3EC757A64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13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너무 밋밋하다</a:t>
            </a:r>
            <a:r>
              <a:rPr lang="en-US" altLang="ko-KR" dirty="0"/>
              <a:t>. </a:t>
            </a:r>
            <a:r>
              <a:rPr lang="ko-KR" altLang="en-US" dirty="0"/>
              <a:t>알고리즘 다시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FDEE-F58B-4C3D-AE84-A3EC757A64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20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FDEE-F58B-4C3D-AE84-A3EC757A64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16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0E82F-0EF8-4740-A384-63080B58F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B5BAB8-A810-4A85-9435-65401E047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83F25-2EB3-4D99-9B83-D51FB713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D22F-D652-4D38-8E40-47136433C3C5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6C800-AF0C-4696-88BA-783B09F8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2530" y="6356349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DB6DA-74E0-42BF-A0DD-ED8CCE8C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6367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0D74094-8990-4D5F-9728-FF1D973B76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2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205AD-7119-4154-B1E9-401B2CE8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65C78E-E39A-43B4-8F31-CD20A253D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46982-94EF-43AC-9A63-07302761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2C56-D6AA-4C29-B00B-0B6CEF640AA8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B2027-C4F8-40BB-8C7B-1679B37B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201F5-4FB8-4B4B-838E-C3D1FFA3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1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FC56EA-76B9-4FA7-BCB0-8A9E215A4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F5E450-9793-4F6A-BD24-E5B414EFC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A73E5B-4CBA-4002-A2F0-C7737DE6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C019-8143-4980-931D-68B12932E032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878AC-8E00-4312-90CD-11696B88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65FFA-4447-498F-A2E1-0E91D9C5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4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B4F85-AA2A-468E-A3B5-CA71561BF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CD3EF-4E8F-4C36-8206-57F4B821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C64A4-81BE-46F8-9215-548972C2A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4FC1-8021-4B61-8694-6EA323AA7426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868E6-00E5-4F41-8398-A97B4CC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C0565-A39B-45CC-9579-CD459F5C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44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76F70-FE4A-4883-B4B5-6BC87CF5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42BDDF-2D39-420C-8E81-5CE923586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C1800-037B-45FA-8F7D-2DEC20AF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2E4F7-8487-40DD-8DA1-CC3383EE111E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56E9C-B7B2-45F3-B551-4728C7B8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65BB1-8F9B-417B-86EA-C0D2CB53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2C1F9-60EF-4B6F-852F-D5D66125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E6CCB3-AD18-4937-91DC-166A2CD2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E664A2-1C42-4A8A-8E81-F7D1C767D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B267A-4E4C-4B8E-A25E-2215C2CD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A7478-75DD-4F46-B5B9-0A643F7618AA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850DDE-64B4-4E6D-9639-3C158D1D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899B0-C315-4E5B-9F2A-182986E1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9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D8E3F-D53D-4B10-8F83-08FF8100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8AC13-644B-4902-A2D5-160615742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CA2095-8747-4313-AAF6-308467320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04261F-B212-438E-B807-E25E28F588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F085C4-B98F-4BEE-81DD-709EEF088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0F7EEA-25CA-46FB-8D3B-CE2B3954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D3EB-F429-4D6A-9DA6-C4A65E4D48C2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CA703F-6C8D-40F1-A569-BD599ADB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4AC37B-EEF9-4B2F-B613-62B16339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03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3182A-23A0-483B-B9A5-390CA276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E550CF-2800-4346-A5E4-C1AF258A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054F-F9CD-46ED-9C86-B283CB94A1A0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87DA30-C60C-4148-8602-E5D6607F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B566E4-1615-486E-9AA0-90CF0FE1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56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F381F7-08B3-47FF-8D53-2C8BD27F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002CD-3A59-4749-997F-0A7E508B53A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128EBE-C069-487E-9748-E60BD3A2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6FBC1C-4EBE-4128-BCA0-4E216D5B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83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9BD8F-1D68-4BA7-A2C6-22F794B2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C7A87-D6BD-41FC-9402-31322ACF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FC067-AFD4-459E-8E1A-B926B5931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6FFC4C-2DA4-4445-ADB8-5442B10D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1541-A2CE-48E2-AF72-1BA269E986A6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54139E-B8FC-456A-9507-BCA7F065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C90329-332D-47F8-9B8E-11663BAA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9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826AA-12D2-4902-A469-B4C9C94C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2ACA38-0605-4A65-979F-074A7AF7B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467232-9ECC-4408-827F-69BA9C85E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41B844-8F85-43D5-8169-1ABD5FC6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181D-67EA-4B26-888E-1A062D2BD7BD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0C6A29-A63F-4156-AC33-359EA9C3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E81BE-E7CD-45F5-9753-F91FA070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09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4A6A25-C6A4-4676-9D3C-999131E3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EB263F-AB98-4C1C-BD6F-1DE990007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5A947-613D-40BB-A1FB-521C5B3CC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165AD-685A-4366-9E99-BDF3EE63BE3A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F48C98-CB18-461B-9520-A60114ACF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52439-01F6-4BDA-87F6-D891117C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74094-8990-4D5F-9728-FF1D973B7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98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1.tif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32BC1C-2282-4DF1-9E71-0685BBCB5194}"/>
              </a:ext>
            </a:extLst>
          </p:cNvPr>
          <p:cNvSpPr/>
          <p:nvPr/>
        </p:nvSpPr>
        <p:spPr>
          <a:xfrm>
            <a:off x="1267691" y="1686688"/>
            <a:ext cx="9486900" cy="34846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6BD23-4F65-4040-8353-B2762CBC0640}"/>
              </a:ext>
            </a:extLst>
          </p:cNvPr>
          <p:cNvSpPr txBox="1"/>
          <p:nvPr/>
        </p:nvSpPr>
        <p:spPr>
          <a:xfrm>
            <a:off x="1911199" y="2696577"/>
            <a:ext cx="83695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획기적인 학습시간 단축을 위한</a:t>
            </a: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음성인식 머신러닝에 기반한 수업 핵심요약본 웹기반 추출시스템</a:t>
            </a:r>
          </a:p>
          <a:p>
            <a:br>
              <a:rPr lang="ko-KR" altLang="en-US" dirty="0"/>
            </a:br>
            <a:endParaRPr lang="ko-KR" altLang="en-US" spc="100" dirty="0">
              <a:solidFill>
                <a:schemeClr val="bg1"/>
              </a:solidFill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D6355-A8C7-4F44-B67A-3E8DA6AE45CF}"/>
              </a:ext>
            </a:extLst>
          </p:cNvPr>
          <p:cNvSpPr txBox="1"/>
          <p:nvPr/>
        </p:nvSpPr>
        <p:spPr>
          <a:xfrm>
            <a:off x="2709705" y="4113038"/>
            <a:ext cx="6772589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17</a:t>
            </a:r>
            <a:r>
              <a:rPr lang="ko-KR" altLang="en-US" spc="-150" dirty="0">
                <a:solidFill>
                  <a:schemeClr val="bg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조</a:t>
            </a:r>
            <a:endParaRPr lang="en-US" altLang="ko-KR" spc="-150" dirty="0">
              <a:solidFill>
                <a:schemeClr val="bg1"/>
              </a:solidFill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김기성 김윤성 양성호 정경진 정예원</a:t>
            </a: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AB3F3014-DFED-4072-BBDE-31E453280EA1}"/>
              </a:ext>
            </a:extLst>
          </p:cNvPr>
          <p:cNvSpPr/>
          <p:nvPr/>
        </p:nvSpPr>
        <p:spPr>
          <a:xfrm>
            <a:off x="5875338" y="1974796"/>
            <a:ext cx="445135" cy="38373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0A1C3E3-E91D-437D-9A0C-2C54612FB0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2048946"/>
            <a:ext cx="247650" cy="2476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CCAFAD-7105-41DC-A1EF-5BFAB20B36E3}"/>
              </a:ext>
            </a:extLst>
          </p:cNvPr>
          <p:cNvSpPr/>
          <p:nvPr/>
        </p:nvSpPr>
        <p:spPr>
          <a:xfrm>
            <a:off x="5689774" y="2137085"/>
            <a:ext cx="59159" cy="5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411E78-CA57-4B30-B1DB-BA3C5837EFA9}"/>
              </a:ext>
            </a:extLst>
          </p:cNvPr>
          <p:cNvSpPr/>
          <p:nvPr/>
        </p:nvSpPr>
        <p:spPr>
          <a:xfrm>
            <a:off x="5537833" y="2137084"/>
            <a:ext cx="59159" cy="5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B86C81-044A-4DF5-9B18-BCE4B563ACD9}"/>
              </a:ext>
            </a:extLst>
          </p:cNvPr>
          <p:cNvSpPr/>
          <p:nvPr/>
        </p:nvSpPr>
        <p:spPr>
          <a:xfrm>
            <a:off x="5385892" y="2137083"/>
            <a:ext cx="59159" cy="5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E10DBE-EFB6-4702-901D-BE5D2D65861E}"/>
              </a:ext>
            </a:extLst>
          </p:cNvPr>
          <p:cNvSpPr/>
          <p:nvPr/>
        </p:nvSpPr>
        <p:spPr>
          <a:xfrm>
            <a:off x="6720731" y="2137085"/>
            <a:ext cx="59159" cy="5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FD5C5D-71BF-49A8-BA1D-CCC018CF8E7E}"/>
              </a:ext>
            </a:extLst>
          </p:cNvPr>
          <p:cNvSpPr/>
          <p:nvPr/>
        </p:nvSpPr>
        <p:spPr>
          <a:xfrm>
            <a:off x="6568790" y="2137084"/>
            <a:ext cx="59159" cy="5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68155-D793-4BCF-BA62-A0F613242E06}"/>
              </a:ext>
            </a:extLst>
          </p:cNvPr>
          <p:cNvSpPr/>
          <p:nvPr/>
        </p:nvSpPr>
        <p:spPr>
          <a:xfrm>
            <a:off x="6416849" y="2137083"/>
            <a:ext cx="59159" cy="59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4FD2A9CC-C163-497D-A6CB-4BFF46E0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6367" y="6356350"/>
            <a:ext cx="2743200" cy="365125"/>
          </a:xfrm>
        </p:spPr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A3BCEB1-9C9F-48AE-98D6-C07ABFC98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1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1"/>
    </mc:Choice>
    <mc:Fallback>
      <p:transition spd="slow" advTm="12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7B3D42-15B0-4009-9ABF-ECF51C296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66" y="1458878"/>
            <a:ext cx="9206000" cy="5497870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4378254" y="1057562"/>
            <a:ext cx="344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>
                    <a:lumMod val="50000"/>
                    <a:alpha val="8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HOW TO DEVELOP</a:t>
            </a:r>
            <a:endParaRPr lang="ko-KR" altLang="en-US" sz="2800" b="1" dirty="0">
              <a:solidFill>
                <a:schemeClr val="accent3">
                  <a:lumMod val="50000"/>
                  <a:alpha val="8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chemeClr val="accent3">
              <a:lumMod val="50000"/>
            </a:schemeClr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39455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D63B150D-6149-4BA9-A6FA-1BE44E201463}"/>
              </a:ext>
            </a:extLst>
          </p:cNvPr>
          <p:cNvSpPr txBox="1">
            <a:spLocks/>
          </p:cNvSpPr>
          <p:nvPr/>
        </p:nvSpPr>
        <p:spPr>
          <a:xfrm>
            <a:off x="853174" y="1057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2800" spc="-3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CFE747-7A30-4254-98A3-FDE8039C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오디오 1">
            <a:hlinkClick r:id="" action="ppaction://media"/>
            <a:extLst>
              <a:ext uri="{FF2B5EF4-FFF2-40B4-BE49-F238E27FC236}">
                <a16:creationId xmlns:a16="http://schemas.microsoft.com/office/drawing/2014/main" id="{AFC4788A-D9A2-461C-91DA-3A5FCFBA1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18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5287894" y="10575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3">
                    <a:lumMod val="50000"/>
                    <a:alpha val="8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역할분담</a:t>
            </a: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chemeClr val="accent3">
              <a:lumMod val="50000"/>
            </a:schemeClr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39455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D63B150D-6149-4BA9-A6FA-1BE44E201463}"/>
              </a:ext>
            </a:extLst>
          </p:cNvPr>
          <p:cNvSpPr txBox="1">
            <a:spLocks/>
          </p:cNvSpPr>
          <p:nvPr/>
        </p:nvSpPr>
        <p:spPr>
          <a:xfrm>
            <a:off x="853174" y="1057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2800" spc="-3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18CCF4B-D25C-4FC8-BC4B-6543F62C5711}"/>
              </a:ext>
            </a:extLst>
          </p:cNvPr>
          <p:cNvGrpSpPr/>
          <p:nvPr/>
        </p:nvGrpSpPr>
        <p:grpSpPr>
          <a:xfrm>
            <a:off x="851948" y="2053855"/>
            <a:ext cx="12129681" cy="2868364"/>
            <a:chOff x="1319354" y="2390082"/>
            <a:chExt cx="10740620" cy="253988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CE1879D-EC69-429F-9AB3-02C6F7DA911E}"/>
                </a:ext>
              </a:extLst>
            </p:cNvPr>
            <p:cNvSpPr/>
            <p:nvPr/>
          </p:nvSpPr>
          <p:spPr>
            <a:xfrm>
              <a:off x="1516464" y="3570784"/>
              <a:ext cx="1079489" cy="109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D3C4A08-495B-437A-9179-842C5FA5C21F}"/>
                </a:ext>
              </a:extLst>
            </p:cNvPr>
            <p:cNvSpPr txBox="1"/>
            <p:nvPr/>
          </p:nvSpPr>
          <p:spPr>
            <a:xfrm>
              <a:off x="1319354" y="4466666"/>
              <a:ext cx="3570937" cy="4633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"/>
              </a:scene3d>
              <a:sp3d extrusionH="158750" prstMaterial="matte">
                <a:extrusionClr>
                  <a:schemeClr val="tx1"/>
                </a:extrusionClr>
              </a:sp3d>
            </a:bodyPr>
            <a:lstStyle/>
            <a:p>
              <a:pPr algn="ctr" fontAlgn="base"/>
              <a:r>
                <a:rPr lang="en-US" altLang="ko-KR" sz="14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TF-IDF,</a:t>
              </a:r>
              <a:r>
                <a:rPr lang="ko-KR" altLang="en-US" sz="14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Text Rank </a:t>
              </a:r>
              <a:r>
                <a:rPr lang="ko-KR" altLang="en-US" sz="14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알고리즘을 이용한 </a:t>
              </a:r>
              <a:endParaRPr lang="en-US" altLang="ko-KR" sz="1400" spc="-15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 fontAlgn="base"/>
              <a:r>
                <a:rPr lang="ko-KR" altLang="en-US" sz="14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텍스트 요약 기능을 구현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1EA103F-A9AE-4D77-B33D-5BC21A8B31D3}"/>
                </a:ext>
              </a:extLst>
            </p:cNvPr>
            <p:cNvGrpSpPr/>
            <p:nvPr/>
          </p:nvGrpSpPr>
          <p:grpSpPr>
            <a:xfrm>
              <a:off x="1718951" y="2390082"/>
              <a:ext cx="8853608" cy="2539886"/>
              <a:chOff x="1718951" y="2390082"/>
              <a:chExt cx="8853608" cy="2539886"/>
            </a:xfrm>
          </p:grpSpPr>
          <p:sp>
            <p:nvSpPr>
              <p:cNvPr id="103" name="이등변 삼각형 12">
                <a:extLst>
                  <a:ext uri="{FF2B5EF4-FFF2-40B4-BE49-F238E27FC236}">
                    <a16:creationId xmlns:a16="http://schemas.microsoft.com/office/drawing/2014/main" id="{2BBE3653-1B20-4F5C-B85E-F977ACC062CB}"/>
                  </a:ext>
                </a:extLst>
              </p:cNvPr>
              <p:cNvSpPr/>
              <p:nvPr/>
            </p:nvSpPr>
            <p:spPr>
              <a:xfrm flipV="1">
                <a:off x="3669845" y="3669852"/>
                <a:ext cx="229776" cy="148823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9DDC79A-472F-475E-B66F-2EFC9AD96E5F}"/>
                  </a:ext>
                </a:extLst>
              </p:cNvPr>
              <p:cNvSpPr/>
              <p:nvPr/>
            </p:nvSpPr>
            <p:spPr>
              <a:xfrm flipV="1">
                <a:off x="3244989" y="3570784"/>
                <a:ext cx="1079489" cy="10916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BC977AA-FCC2-4749-B756-C9B0F195172A}"/>
                  </a:ext>
                </a:extLst>
              </p:cNvPr>
              <p:cNvGrpSpPr/>
              <p:nvPr/>
            </p:nvGrpSpPr>
            <p:grpSpPr>
              <a:xfrm>
                <a:off x="3886970" y="2966407"/>
                <a:ext cx="290380" cy="293020"/>
                <a:chOff x="8863313" y="708725"/>
                <a:chExt cx="351360" cy="354554"/>
              </a:xfrm>
            </p:grpSpPr>
            <p:sp>
              <p:nvSpPr>
                <p:cNvPr id="181" name="Freeform 11">
                  <a:extLst>
                    <a:ext uri="{FF2B5EF4-FFF2-40B4-BE49-F238E27FC236}">
                      <a16:creationId xmlns:a16="http://schemas.microsoft.com/office/drawing/2014/main" id="{592AE6E3-C52D-46D6-B8A2-91F7FFD0C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3313" y="708725"/>
                  <a:ext cx="77036" cy="77036"/>
                </a:xfrm>
                <a:custGeom>
                  <a:avLst/>
                  <a:gdLst>
                    <a:gd name="T0" fmla="*/ 409 w 819"/>
                    <a:gd name="T1" fmla="*/ 0 h 820"/>
                    <a:gd name="T2" fmla="*/ 510 w 819"/>
                    <a:gd name="T3" fmla="*/ 13 h 820"/>
                    <a:gd name="T4" fmla="*/ 602 w 819"/>
                    <a:gd name="T5" fmla="*/ 49 h 820"/>
                    <a:gd name="T6" fmla="*/ 681 w 819"/>
                    <a:gd name="T7" fmla="*/ 104 h 820"/>
                    <a:gd name="T8" fmla="*/ 746 w 819"/>
                    <a:gd name="T9" fmla="*/ 176 h 820"/>
                    <a:gd name="T10" fmla="*/ 792 w 819"/>
                    <a:gd name="T11" fmla="*/ 261 h 820"/>
                    <a:gd name="T12" fmla="*/ 816 w 819"/>
                    <a:gd name="T13" fmla="*/ 359 h 820"/>
                    <a:gd name="T14" fmla="*/ 816 w 819"/>
                    <a:gd name="T15" fmla="*/ 461 h 820"/>
                    <a:gd name="T16" fmla="*/ 792 w 819"/>
                    <a:gd name="T17" fmla="*/ 558 h 820"/>
                    <a:gd name="T18" fmla="*/ 746 w 819"/>
                    <a:gd name="T19" fmla="*/ 644 h 820"/>
                    <a:gd name="T20" fmla="*/ 681 w 819"/>
                    <a:gd name="T21" fmla="*/ 716 h 820"/>
                    <a:gd name="T22" fmla="*/ 602 w 819"/>
                    <a:gd name="T23" fmla="*/ 771 h 820"/>
                    <a:gd name="T24" fmla="*/ 510 w 819"/>
                    <a:gd name="T25" fmla="*/ 807 h 820"/>
                    <a:gd name="T26" fmla="*/ 409 w 819"/>
                    <a:gd name="T27" fmla="*/ 820 h 820"/>
                    <a:gd name="T28" fmla="*/ 371 w 819"/>
                    <a:gd name="T29" fmla="*/ 808 h 820"/>
                    <a:gd name="T30" fmla="*/ 344 w 819"/>
                    <a:gd name="T31" fmla="*/ 781 h 820"/>
                    <a:gd name="T32" fmla="*/ 332 w 819"/>
                    <a:gd name="T33" fmla="*/ 743 h 820"/>
                    <a:gd name="T34" fmla="*/ 344 w 819"/>
                    <a:gd name="T35" fmla="*/ 704 h 820"/>
                    <a:gd name="T36" fmla="*/ 371 w 819"/>
                    <a:gd name="T37" fmla="*/ 676 h 820"/>
                    <a:gd name="T38" fmla="*/ 409 w 819"/>
                    <a:gd name="T39" fmla="*/ 666 h 820"/>
                    <a:gd name="T40" fmla="*/ 491 w 819"/>
                    <a:gd name="T41" fmla="*/ 653 h 820"/>
                    <a:gd name="T42" fmla="*/ 561 w 819"/>
                    <a:gd name="T43" fmla="*/ 616 h 820"/>
                    <a:gd name="T44" fmla="*/ 616 w 819"/>
                    <a:gd name="T45" fmla="*/ 561 h 820"/>
                    <a:gd name="T46" fmla="*/ 653 w 819"/>
                    <a:gd name="T47" fmla="*/ 490 h 820"/>
                    <a:gd name="T48" fmla="*/ 665 w 819"/>
                    <a:gd name="T49" fmla="*/ 409 h 820"/>
                    <a:gd name="T50" fmla="*/ 653 w 819"/>
                    <a:gd name="T51" fmla="*/ 329 h 820"/>
                    <a:gd name="T52" fmla="*/ 616 w 819"/>
                    <a:gd name="T53" fmla="*/ 259 h 820"/>
                    <a:gd name="T54" fmla="*/ 561 w 819"/>
                    <a:gd name="T55" fmla="*/ 203 h 820"/>
                    <a:gd name="T56" fmla="*/ 491 w 819"/>
                    <a:gd name="T57" fmla="*/ 167 h 820"/>
                    <a:gd name="T58" fmla="*/ 409 w 819"/>
                    <a:gd name="T59" fmla="*/ 153 h 820"/>
                    <a:gd name="T60" fmla="*/ 329 w 819"/>
                    <a:gd name="T61" fmla="*/ 167 h 820"/>
                    <a:gd name="T62" fmla="*/ 259 w 819"/>
                    <a:gd name="T63" fmla="*/ 203 h 820"/>
                    <a:gd name="T64" fmla="*/ 203 w 819"/>
                    <a:gd name="T65" fmla="*/ 259 h 820"/>
                    <a:gd name="T66" fmla="*/ 167 w 819"/>
                    <a:gd name="T67" fmla="*/ 329 h 820"/>
                    <a:gd name="T68" fmla="*/ 154 w 819"/>
                    <a:gd name="T69" fmla="*/ 409 h 820"/>
                    <a:gd name="T70" fmla="*/ 142 w 819"/>
                    <a:gd name="T71" fmla="*/ 448 h 820"/>
                    <a:gd name="T72" fmla="*/ 115 w 819"/>
                    <a:gd name="T73" fmla="*/ 476 h 820"/>
                    <a:gd name="T74" fmla="*/ 77 w 819"/>
                    <a:gd name="T75" fmla="*/ 486 h 820"/>
                    <a:gd name="T76" fmla="*/ 38 w 819"/>
                    <a:gd name="T77" fmla="*/ 476 h 820"/>
                    <a:gd name="T78" fmla="*/ 10 w 819"/>
                    <a:gd name="T79" fmla="*/ 448 h 820"/>
                    <a:gd name="T80" fmla="*/ 0 w 819"/>
                    <a:gd name="T81" fmla="*/ 409 h 820"/>
                    <a:gd name="T82" fmla="*/ 13 w 819"/>
                    <a:gd name="T83" fmla="*/ 309 h 820"/>
                    <a:gd name="T84" fmla="*/ 48 w 819"/>
                    <a:gd name="T85" fmla="*/ 217 h 820"/>
                    <a:gd name="T86" fmla="*/ 103 w 819"/>
                    <a:gd name="T87" fmla="*/ 138 h 820"/>
                    <a:gd name="T88" fmla="*/ 176 w 819"/>
                    <a:gd name="T89" fmla="*/ 74 h 820"/>
                    <a:gd name="T90" fmla="*/ 262 w 819"/>
                    <a:gd name="T91" fmla="*/ 28 h 820"/>
                    <a:gd name="T92" fmla="*/ 359 w 819"/>
                    <a:gd name="T93" fmla="*/ 4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19" h="820">
                      <a:moveTo>
                        <a:pt x="409" y="0"/>
                      </a:moveTo>
                      <a:lnTo>
                        <a:pt x="409" y="0"/>
                      </a:lnTo>
                      <a:lnTo>
                        <a:pt x="461" y="4"/>
                      </a:lnTo>
                      <a:lnTo>
                        <a:pt x="510" y="13"/>
                      </a:lnTo>
                      <a:lnTo>
                        <a:pt x="557" y="28"/>
                      </a:lnTo>
                      <a:lnTo>
                        <a:pt x="602" y="49"/>
                      </a:lnTo>
                      <a:lnTo>
                        <a:pt x="644" y="74"/>
                      </a:lnTo>
                      <a:lnTo>
                        <a:pt x="681" y="104"/>
                      </a:lnTo>
                      <a:lnTo>
                        <a:pt x="716" y="138"/>
                      </a:lnTo>
                      <a:lnTo>
                        <a:pt x="746" y="176"/>
                      </a:lnTo>
                      <a:lnTo>
                        <a:pt x="771" y="217"/>
                      </a:lnTo>
                      <a:lnTo>
                        <a:pt x="792" y="261"/>
                      </a:lnTo>
                      <a:lnTo>
                        <a:pt x="807" y="309"/>
                      </a:lnTo>
                      <a:lnTo>
                        <a:pt x="816" y="359"/>
                      </a:lnTo>
                      <a:lnTo>
                        <a:pt x="819" y="409"/>
                      </a:lnTo>
                      <a:lnTo>
                        <a:pt x="816" y="461"/>
                      </a:lnTo>
                      <a:lnTo>
                        <a:pt x="807" y="510"/>
                      </a:lnTo>
                      <a:lnTo>
                        <a:pt x="792" y="558"/>
                      </a:lnTo>
                      <a:lnTo>
                        <a:pt x="771" y="602"/>
                      </a:lnTo>
                      <a:lnTo>
                        <a:pt x="746" y="644"/>
                      </a:lnTo>
                      <a:lnTo>
                        <a:pt x="716" y="682"/>
                      </a:lnTo>
                      <a:lnTo>
                        <a:pt x="681" y="716"/>
                      </a:lnTo>
                      <a:lnTo>
                        <a:pt x="644" y="746"/>
                      </a:lnTo>
                      <a:lnTo>
                        <a:pt x="602" y="771"/>
                      </a:lnTo>
                      <a:lnTo>
                        <a:pt x="557" y="792"/>
                      </a:lnTo>
                      <a:lnTo>
                        <a:pt x="510" y="807"/>
                      </a:lnTo>
                      <a:lnTo>
                        <a:pt x="461" y="816"/>
                      </a:lnTo>
                      <a:lnTo>
                        <a:pt x="409" y="820"/>
                      </a:lnTo>
                      <a:lnTo>
                        <a:pt x="390" y="816"/>
                      </a:lnTo>
                      <a:lnTo>
                        <a:pt x="371" y="808"/>
                      </a:lnTo>
                      <a:lnTo>
                        <a:pt x="355" y="797"/>
                      </a:lnTo>
                      <a:lnTo>
                        <a:pt x="344" y="781"/>
                      </a:lnTo>
                      <a:lnTo>
                        <a:pt x="336" y="763"/>
                      </a:lnTo>
                      <a:lnTo>
                        <a:pt x="332" y="743"/>
                      </a:lnTo>
                      <a:lnTo>
                        <a:pt x="336" y="722"/>
                      </a:lnTo>
                      <a:lnTo>
                        <a:pt x="344" y="704"/>
                      </a:lnTo>
                      <a:lnTo>
                        <a:pt x="355" y="687"/>
                      </a:lnTo>
                      <a:lnTo>
                        <a:pt x="371" y="676"/>
                      </a:lnTo>
                      <a:lnTo>
                        <a:pt x="390" y="668"/>
                      </a:lnTo>
                      <a:lnTo>
                        <a:pt x="409" y="666"/>
                      </a:lnTo>
                      <a:lnTo>
                        <a:pt x="450" y="662"/>
                      </a:lnTo>
                      <a:lnTo>
                        <a:pt x="491" y="653"/>
                      </a:lnTo>
                      <a:lnTo>
                        <a:pt x="527" y="637"/>
                      </a:lnTo>
                      <a:lnTo>
                        <a:pt x="561" y="616"/>
                      </a:lnTo>
                      <a:lnTo>
                        <a:pt x="591" y="591"/>
                      </a:lnTo>
                      <a:lnTo>
                        <a:pt x="616" y="561"/>
                      </a:lnTo>
                      <a:lnTo>
                        <a:pt x="637" y="527"/>
                      </a:lnTo>
                      <a:lnTo>
                        <a:pt x="653" y="490"/>
                      </a:lnTo>
                      <a:lnTo>
                        <a:pt x="662" y="451"/>
                      </a:lnTo>
                      <a:lnTo>
                        <a:pt x="665" y="409"/>
                      </a:lnTo>
                      <a:lnTo>
                        <a:pt x="662" y="368"/>
                      </a:lnTo>
                      <a:lnTo>
                        <a:pt x="653" y="329"/>
                      </a:lnTo>
                      <a:lnTo>
                        <a:pt x="637" y="292"/>
                      </a:lnTo>
                      <a:lnTo>
                        <a:pt x="616" y="259"/>
                      </a:lnTo>
                      <a:lnTo>
                        <a:pt x="591" y="229"/>
                      </a:lnTo>
                      <a:lnTo>
                        <a:pt x="561" y="203"/>
                      </a:lnTo>
                      <a:lnTo>
                        <a:pt x="527" y="182"/>
                      </a:lnTo>
                      <a:lnTo>
                        <a:pt x="491" y="167"/>
                      </a:lnTo>
                      <a:lnTo>
                        <a:pt x="450" y="157"/>
                      </a:lnTo>
                      <a:lnTo>
                        <a:pt x="409" y="153"/>
                      </a:lnTo>
                      <a:lnTo>
                        <a:pt x="368" y="157"/>
                      </a:lnTo>
                      <a:lnTo>
                        <a:pt x="329" y="167"/>
                      </a:lnTo>
                      <a:lnTo>
                        <a:pt x="292" y="182"/>
                      </a:lnTo>
                      <a:lnTo>
                        <a:pt x="259" y="203"/>
                      </a:lnTo>
                      <a:lnTo>
                        <a:pt x="229" y="229"/>
                      </a:lnTo>
                      <a:lnTo>
                        <a:pt x="203" y="259"/>
                      </a:lnTo>
                      <a:lnTo>
                        <a:pt x="182" y="292"/>
                      </a:lnTo>
                      <a:lnTo>
                        <a:pt x="167" y="329"/>
                      </a:lnTo>
                      <a:lnTo>
                        <a:pt x="157" y="368"/>
                      </a:lnTo>
                      <a:lnTo>
                        <a:pt x="154" y="409"/>
                      </a:lnTo>
                      <a:lnTo>
                        <a:pt x="151" y="430"/>
                      </a:lnTo>
                      <a:lnTo>
                        <a:pt x="142" y="448"/>
                      </a:lnTo>
                      <a:lnTo>
                        <a:pt x="131" y="463"/>
                      </a:lnTo>
                      <a:lnTo>
                        <a:pt x="115" y="476"/>
                      </a:lnTo>
                      <a:lnTo>
                        <a:pt x="97" y="484"/>
                      </a:lnTo>
                      <a:lnTo>
                        <a:pt x="77" y="486"/>
                      </a:lnTo>
                      <a:lnTo>
                        <a:pt x="56" y="484"/>
                      </a:lnTo>
                      <a:lnTo>
                        <a:pt x="38" y="476"/>
                      </a:lnTo>
                      <a:lnTo>
                        <a:pt x="22" y="463"/>
                      </a:lnTo>
                      <a:lnTo>
                        <a:pt x="10" y="448"/>
                      </a:lnTo>
                      <a:lnTo>
                        <a:pt x="2" y="430"/>
                      </a:lnTo>
                      <a:lnTo>
                        <a:pt x="0" y="409"/>
                      </a:lnTo>
                      <a:lnTo>
                        <a:pt x="3" y="359"/>
                      </a:lnTo>
                      <a:lnTo>
                        <a:pt x="13" y="309"/>
                      </a:lnTo>
                      <a:lnTo>
                        <a:pt x="28" y="261"/>
                      </a:lnTo>
                      <a:lnTo>
                        <a:pt x="48" y="217"/>
                      </a:lnTo>
                      <a:lnTo>
                        <a:pt x="74" y="176"/>
                      </a:lnTo>
                      <a:lnTo>
                        <a:pt x="103" y="138"/>
                      </a:lnTo>
                      <a:lnTo>
                        <a:pt x="138" y="104"/>
                      </a:lnTo>
                      <a:lnTo>
                        <a:pt x="176" y="74"/>
                      </a:lnTo>
                      <a:lnTo>
                        <a:pt x="217" y="49"/>
                      </a:lnTo>
                      <a:lnTo>
                        <a:pt x="262" y="28"/>
                      </a:lnTo>
                      <a:lnTo>
                        <a:pt x="309" y="13"/>
                      </a:lnTo>
                      <a:lnTo>
                        <a:pt x="359" y="4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Freeform 12">
                  <a:extLst>
                    <a:ext uri="{FF2B5EF4-FFF2-40B4-BE49-F238E27FC236}">
                      <a16:creationId xmlns:a16="http://schemas.microsoft.com/office/drawing/2014/main" id="{FE0C052C-73A0-4A30-A648-79118CF0AF1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00475" y="708725"/>
                  <a:ext cx="77036" cy="77036"/>
                </a:xfrm>
                <a:custGeom>
                  <a:avLst/>
                  <a:gdLst>
                    <a:gd name="T0" fmla="*/ 367 w 819"/>
                    <a:gd name="T1" fmla="*/ 157 h 820"/>
                    <a:gd name="T2" fmla="*/ 291 w 819"/>
                    <a:gd name="T3" fmla="*/ 182 h 820"/>
                    <a:gd name="T4" fmla="*/ 228 w 819"/>
                    <a:gd name="T5" fmla="*/ 229 h 820"/>
                    <a:gd name="T6" fmla="*/ 181 w 819"/>
                    <a:gd name="T7" fmla="*/ 292 h 820"/>
                    <a:gd name="T8" fmla="*/ 157 w 819"/>
                    <a:gd name="T9" fmla="*/ 368 h 820"/>
                    <a:gd name="T10" fmla="*/ 157 w 819"/>
                    <a:gd name="T11" fmla="*/ 451 h 820"/>
                    <a:gd name="T12" fmla="*/ 181 w 819"/>
                    <a:gd name="T13" fmla="*/ 527 h 820"/>
                    <a:gd name="T14" fmla="*/ 228 w 819"/>
                    <a:gd name="T15" fmla="*/ 591 h 820"/>
                    <a:gd name="T16" fmla="*/ 291 w 819"/>
                    <a:gd name="T17" fmla="*/ 637 h 820"/>
                    <a:gd name="T18" fmla="*/ 367 w 819"/>
                    <a:gd name="T19" fmla="*/ 662 h 820"/>
                    <a:gd name="T20" fmla="*/ 450 w 819"/>
                    <a:gd name="T21" fmla="*/ 662 h 820"/>
                    <a:gd name="T22" fmla="*/ 527 w 819"/>
                    <a:gd name="T23" fmla="*/ 637 h 820"/>
                    <a:gd name="T24" fmla="*/ 590 w 819"/>
                    <a:gd name="T25" fmla="*/ 591 h 820"/>
                    <a:gd name="T26" fmla="*/ 636 w 819"/>
                    <a:gd name="T27" fmla="*/ 527 h 820"/>
                    <a:gd name="T28" fmla="*/ 662 w 819"/>
                    <a:gd name="T29" fmla="*/ 451 h 820"/>
                    <a:gd name="T30" fmla="*/ 662 w 819"/>
                    <a:gd name="T31" fmla="*/ 368 h 820"/>
                    <a:gd name="T32" fmla="*/ 636 w 819"/>
                    <a:gd name="T33" fmla="*/ 292 h 820"/>
                    <a:gd name="T34" fmla="*/ 590 w 819"/>
                    <a:gd name="T35" fmla="*/ 229 h 820"/>
                    <a:gd name="T36" fmla="*/ 527 w 819"/>
                    <a:gd name="T37" fmla="*/ 182 h 820"/>
                    <a:gd name="T38" fmla="*/ 450 w 819"/>
                    <a:gd name="T39" fmla="*/ 157 h 820"/>
                    <a:gd name="T40" fmla="*/ 409 w 819"/>
                    <a:gd name="T41" fmla="*/ 0 h 820"/>
                    <a:gd name="T42" fmla="*/ 460 w 819"/>
                    <a:gd name="T43" fmla="*/ 4 h 820"/>
                    <a:gd name="T44" fmla="*/ 557 w 819"/>
                    <a:gd name="T45" fmla="*/ 28 h 820"/>
                    <a:gd name="T46" fmla="*/ 643 w 819"/>
                    <a:gd name="T47" fmla="*/ 74 h 820"/>
                    <a:gd name="T48" fmla="*/ 716 w 819"/>
                    <a:gd name="T49" fmla="*/ 138 h 820"/>
                    <a:gd name="T50" fmla="*/ 771 w 819"/>
                    <a:gd name="T51" fmla="*/ 217 h 820"/>
                    <a:gd name="T52" fmla="*/ 806 w 819"/>
                    <a:gd name="T53" fmla="*/ 309 h 820"/>
                    <a:gd name="T54" fmla="*/ 819 w 819"/>
                    <a:gd name="T55" fmla="*/ 409 h 820"/>
                    <a:gd name="T56" fmla="*/ 806 w 819"/>
                    <a:gd name="T57" fmla="*/ 510 h 820"/>
                    <a:gd name="T58" fmla="*/ 771 w 819"/>
                    <a:gd name="T59" fmla="*/ 602 h 820"/>
                    <a:gd name="T60" fmla="*/ 716 w 819"/>
                    <a:gd name="T61" fmla="*/ 682 h 820"/>
                    <a:gd name="T62" fmla="*/ 643 w 819"/>
                    <a:gd name="T63" fmla="*/ 746 h 820"/>
                    <a:gd name="T64" fmla="*/ 557 w 819"/>
                    <a:gd name="T65" fmla="*/ 792 h 820"/>
                    <a:gd name="T66" fmla="*/ 460 w 819"/>
                    <a:gd name="T67" fmla="*/ 816 h 820"/>
                    <a:gd name="T68" fmla="*/ 358 w 819"/>
                    <a:gd name="T69" fmla="*/ 816 h 820"/>
                    <a:gd name="T70" fmla="*/ 262 w 819"/>
                    <a:gd name="T71" fmla="*/ 792 h 820"/>
                    <a:gd name="T72" fmla="*/ 175 w 819"/>
                    <a:gd name="T73" fmla="*/ 746 h 820"/>
                    <a:gd name="T74" fmla="*/ 103 w 819"/>
                    <a:gd name="T75" fmla="*/ 682 h 820"/>
                    <a:gd name="T76" fmla="*/ 48 w 819"/>
                    <a:gd name="T77" fmla="*/ 602 h 820"/>
                    <a:gd name="T78" fmla="*/ 12 w 819"/>
                    <a:gd name="T79" fmla="*/ 510 h 820"/>
                    <a:gd name="T80" fmla="*/ 0 w 819"/>
                    <a:gd name="T81" fmla="*/ 409 h 820"/>
                    <a:gd name="T82" fmla="*/ 12 w 819"/>
                    <a:gd name="T83" fmla="*/ 309 h 820"/>
                    <a:gd name="T84" fmla="*/ 48 w 819"/>
                    <a:gd name="T85" fmla="*/ 217 h 820"/>
                    <a:gd name="T86" fmla="*/ 103 w 819"/>
                    <a:gd name="T87" fmla="*/ 138 h 820"/>
                    <a:gd name="T88" fmla="*/ 175 w 819"/>
                    <a:gd name="T89" fmla="*/ 74 h 820"/>
                    <a:gd name="T90" fmla="*/ 262 w 819"/>
                    <a:gd name="T91" fmla="*/ 28 h 820"/>
                    <a:gd name="T92" fmla="*/ 358 w 819"/>
                    <a:gd name="T93" fmla="*/ 4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19" h="820">
                      <a:moveTo>
                        <a:pt x="409" y="153"/>
                      </a:moveTo>
                      <a:lnTo>
                        <a:pt x="367" y="157"/>
                      </a:lnTo>
                      <a:lnTo>
                        <a:pt x="328" y="167"/>
                      </a:lnTo>
                      <a:lnTo>
                        <a:pt x="291" y="182"/>
                      </a:lnTo>
                      <a:lnTo>
                        <a:pt x="258" y="203"/>
                      </a:lnTo>
                      <a:lnTo>
                        <a:pt x="228" y="229"/>
                      </a:lnTo>
                      <a:lnTo>
                        <a:pt x="203" y="259"/>
                      </a:lnTo>
                      <a:lnTo>
                        <a:pt x="181" y="292"/>
                      </a:lnTo>
                      <a:lnTo>
                        <a:pt x="166" y="329"/>
                      </a:lnTo>
                      <a:lnTo>
                        <a:pt x="157" y="368"/>
                      </a:lnTo>
                      <a:lnTo>
                        <a:pt x="154" y="409"/>
                      </a:lnTo>
                      <a:lnTo>
                        <a:pt x="157" y="451"/>
                      </a:lnTo>
                      <a:lnTo>
                        <a:pt x="166" y="491"/>
                      </a:lnTo>
                      <a:lnTo>
                        <a:pt x="181" y="527"/>
                      </a:lnTo>
                      <a:lnTo>
                        <a:pt x="203" y="561"/>
                      </a:lnTo>
                      <a:lnTo>
                        <a:pt x="228" y="591"/>
                      </a:lnTo>
                      <a:lnTo>
                        <a:pt x="258" y="616"/>
                      </a:lnTo>
                      <a:lnTo>
                        <a:pt x="291" y="637"/>
                      </a:lnTo>
                      <a:lnTo>
                        <a:pt x="328" y="653"/>
                      </a:lnTo>
                      <a:lnTo>
                        <a:pt x="367" y="662"/>
                      </a:lnTo>
                      <a:lnTo>
                        <a:pt x="409" y="666"/>
                      </a:lnTo>
                      <a:lnTo>
                        <a:pt x="450" y="662"/>
                      </a:lnTo>
                      <a:lnTo>
                        <a:pt x="490" y="653"/>
                      </a:lnTo>
                      <a:lnTo>
                        <a:pt x="527" y="637"/>
                      </a:lnTo>
                      <a:lnTo>
                        <a:pt x="560" y="616"/>
                      </a:lnTo>
                      <a:lnTo>
                        <a:pt x="590" y="591"/>
                      </a:lnTo>
                      <a:lnTo>
                        <a:pt x="616" y="561"/>
                      </a:lnTo>
                      <a:lnTo>
                        <a:pt x="636" y="527"/>
                      </a:lnTo>
                      <a:lnTo>
                        <a:pt x="652" y="491"/>
                      </a:lnTo>
                      <a:lnTo>
                        <a:pt x="662" y="451"/>
                      </a:lnTo>
                      <a:lnTo>
                        <a:pt x="665" y="409"/>
                      </a:lnTo>
                      <a:lnTo>
                        <a:pt x="662" y="368"/>
                      </a:lnTo>
                      <a:lnTo>
                        <a:pt x="652" y="329"/>
                      </a:lnTo>
                      <a:lnTo>
                        <a:pt x="636" y="292"/>
                      </a:lnTo>
                      <a:lnTo>
                        <a:pt x="616" y="259"/>
                      </a:lnTo>
                      <a:lnTo>
                        <a:pt x="590" y="229"/>
                      </a:lnTo>
                      <a:lnTo>
                        <a:pt x="560" y="203"/>
                      </a:lnTo>
                      <a:lnTo>
                        <a:pt x="527" y="182"/>
                      </a:lnTo>
                      <a:lnTo>
                        <a:pt x="490" y="167"/>
                      </a:lnTo>
                      <a:lnTo>
                        <a:pt x="450" y="157"/>
                      </a:lnTo>
                      <a:lnTo>
                        <a:pt x="409" y="153"/>
                      </a:lnTo>
                      <a:close/>
                      <a:moveTo>
                        <a:pt x="409" y="0"/>
                      </a:moveTo>
                      <a:lnTo>
                        <a:pt x="409" y="0"/>
                      </a:lnTo>
                      <a:lnTo>
                        <a:pt x="460" y="4"/>
                      </a:lnTo>
                      <a:lnTo>
                        <a:pt x="510" y="13"/>
                      </a:lnTo>
                      <a:lnTo>
                        <a:pt x="557" y="28"/>
                      </a:lnTo>
                      <a:lnTo>
                        <a:pt x="602" y="49"/>
                      </a:lnTo>
                      <a:lnTo>
                        <a:pt x="643" y="74"/>
                      </a:lnTo>
                      <a:lnTo>
                        <a:pt x="681" y="104"/>
                      </a:lnTo>
                      <a:lnTo>
                        <a:pt x="716" y="138"/>
                      </a:lnTo>
                      <a:lnTo>
                        <a:pt x="745" y="176"/>
                      </a:lnTo>
                      <a:lnTo>
                        <a:pt x="771" y="217"/>
                      </a:lnTo>
                      <a:lnTo>
                        <a:pt x="791" y="261"/>
                      </a:lnTo>
                      <a:lnTo>
                        <a:pt x="806" y="309"/>
                      </a:lnTo>
                      <a:lnTo>
                        <a:pt x="816" y="359"/>
                      </a:lnTo>
                      <a:lnTo>
                        <a:pt x="819" y="409"/>
                      </a:lnTo>
                      <a:lnTo>
                        <a:pt x="816" y="461"/>
                      </a:lnTo>
                      <a:lnTo>
                        <a:pt x="806" y="510"/>
                      </a:lnTo>
                      <a:lnTo>
                        <a:pt x="791" y="558"/>
                      </a:lnTo>
                      <a:lnTo>
                        <a:pt x="771" y="602"/>
                      </a:lnTo>
                      <a:lnTo>
                        <a:pt x="745" y="644"/>
                      </a:lnTo>
                      <a:lnTo>
                        <a:pt x="716" y="682"/>
                      </a:lnTo>
                      <a:lnTo>
                        <a:pt x="681" y="716"/>
                      </a:lnTo>
                      <a:lnTo>
                        <a:pt x="643" y="746"/>
                      </a:lnTo>
                      <a:lnTo>
                        <a:pt x="602" y="771"/>
                      </a:lnTo>
                      <a:lnTo>
                        <a:pt x="557" y="792"/>
                      </a:lnTo>
                      <a:lnTo>
                        <a:pt x="510" y="807"/>
                      </a:lnTo>
                      <a:lnTo>
                        <a:pt x="460" y="816"/>
                      </a:lnTo>
                      <a:lnTo>
                        <a:pt x="409" y="820"/>
                      </a:lnTo>
                      <a:lnTo>
                        <a:pt x="358" y="816"/>
                      </a:lnTo>
                      <a:lnTo>
                        <a:pt x="309" y="807"/>
                      </a:lnTo>
                      <a:lnTo>
                        <a:pt x="262" y="792"/>
                      </a:lnTo>
                      <a:lnTo>
                        <a:pt x="217" y="771"/>
                      </a:lnTo>
                      <a:lnTo>
                        <a:pt x="175" y="746"/>
                      </a:lnTo>
                      <a:lnTo>
                        <a:pt x="137" y="716"/>
                      </a:lnTo>
                      <a:lnTo>
                        <a:pt x="103" y="682"/>
                      </a:lnTo>
                      <a:lnTo>
                        <a:pt x="73" y="644"/>
                      </a:lnTo>
                      <a:lnTo>
                        <a:pt x="48" y="602"/>
                      </a:lnTo>
                      <a:lnTo>
                        <a:pt x="27" y="558"/>
                      </a:lnTo>
                      <a:lnTo>
                        <a:pt x="12" y="510"/>
                      </a:lnTo>
                      <a:lnTo>
                        <a:pt x="3" y="461"/>
                      </a:lnTo>
                      <a:lnTo>
                        <a:pt x="0" y="409"/>
                      </a:lnTo>
                      <a:lnTo>
                        <a:pt x="3" y="359"/>
                      </a:lnTo>
                      <a:lnTo>
                        <a:pt x="12" y="309"/>
                      </a:lnTo>
                      <a:lnTo>
                        <a:pt x="27" y="261"/>
                      </a:lnTo>
                      <a:lnTo>
                        <a:pt x="48" y="217"/>
                      </a:lnTo>
                      <a:lnTo>
                        <a:pt x="73" y="176"/>
                      </a:lnTo>
                      <a:lnTo>
                        <a:pt x="103" y="138"/>
                      </a:lnTo>
                      <a:lnTo>
                        <a:pt x="137" y="104"/>
                      </a:lnTo>
                      <a:lnTo>
                        <a:pt x="175" y="74"/>
                      </a:lnTo>
                      <a:lnTo>
                        <a:pt x="217" y="49"/>
                      </a:lnTo>
                      <a:lnTo>
                        <a:pt x="262" y="28"/>
                      </a:lnTo>
                      <a:lnTo>
                        <a:pt x="309" y="13"/>
                      </a:lnTo>
                      <a:lnTo>
                        <a:pt x="358" y="4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3" name="Freeform 13">
                  <a:extLst>
                    <a:ext uri="{FF2B5EF4-FFF2-40B4-BE49-F238E27FC236}">
                      <a16:creationId xmlns:a16="http://schemas.microsoft.com/office/drawing/2014/main" id="{636F2A36-278C-463C-B4D8-6E6D78955A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137825" y="708725"/>
                  <a:ext cx="76848" cy="77036"/>
                </a:xfrm>
                <a:custGeom>
                  <a:avLst/>
                  <a:gdLst>
                    <a:gd name="T0" fmla="*/ 368 w 820"/>
                    <a:gd name="T1" fmla="*/ 157 h 820"/>
                    <a:gd name="T2" fmla="*/ 292 w 820"/>
                    <a:gd name="T3" fmla="*/ 182 h 820"/>
                    <a:gd name="T4" fmla="*/ 229 w 820"/>
                    <a:gd name="T5" fmla="*/ 229 h 820"/>
                    <a:gd name="T6" fmla="*/ 182 w 820"/>
                    <a:gd name="T7" fmla="*/ 292 h 820"/>
                    <a:gd name="T8" fmla="*/ 158 w 820"/>
                    <a:gd name="T9" fmla="*/ 368 h 820"/>
                    <a:gd name="T10" fmla="*/ 158 w 820"/>
                    <a:gd name="T11" fmla="*/ 451 h 820"/>
                    <a:gd name="T12" fmla="*/ 182 w 820"/>
                    <a:gd name="T13" fmla="*/ 527 h 820"/>
                    <a:gd name="T14" fmla="*/ 229 w 820"/>
                    <a:gd name="T15" fmla="*/ 591 h 820"/>
                    <a:gd name="T16" fmla="*/ 292 w 820"/>
                    <a:gd name="T17" fmla="*/ 637 h 820"/>
                    <a:gd name="T18" fmla="*/ 368 w 820"/>
                    <a:gd name="T19" fmla="*/ 662 h 820"/>
                    <a:gd name="T20" fmla="*/ 451 w 820"/>
                    <a:gd name="T21" fmla="*/ 662 h 820"/>
                    <a:gd name="T22" fmla="*/ 528 w 820"/>
                    <a:gd name="T23" fmla="*/ 637 h 820"/>
                    <a:gd name="T24" fmla="*/ 591 w 820"/>
                    <a:gd name="T25" fmla="*/ 591 h 820"/>
                    <a:gd name="T26" fmla="*/ 637 w 820"/>
                    <a:gd name="T27" fmla="*/ 527 h 820"/>
                    <a:gd name="T28" fmla="*/ 662 w 820"/>
                    <a:gd name="T29" fmla="*/ 451 h 820"/>
                    <a:gd name="T30" fmla="*/ 662 w 820"/>
                    <a:gd name="T31" fmla="*/ 368 h 820"/>
                    <a:gd name="T32" fmla="*/ 637 w 820"/>
                    <a:gd name="T33" fmla="*/ 292 h 820"/>
                    <a:gd name="T34" fmla="*/ 591 w 820"/>
                    <a:gd name="T35" fmla="*/ 229 h 820"/>
                    <a:gd name="T36" fmla="*/ 528 w 820"/>
                    <a:gd name="T37" fmla="*/ 182 h 820"/>
                    <a:gd name="T38" fmla="*/ 451 w 820"/>
                    <a:gd name="T39" fmla="*/ 157 h 820"/>
                    <a:gd name="T40" fmla="*/ 409 w 820"/>
                    <a:gd name="T41" fmla="*/ 0 h 820"/>
                    <a:gd name="T42" fmla="*/ 461 w 820"/>
                    <a:gd name="T43" fmla="*/ 4 h 820"/>
                    <a:gd name="T44" fmla="*/ 558 w 820"/>
                    <a:gd name="T45" fmla="*/ 28 h 820"/>
                    <a:gd name="T46" fmla="*/ 644 w 820"/>
                    <a:gd name="T47" fmla="*/ 74 h 820"/>
                    <a:gd name="T48" fmla="*/ 716 w 820"/>
                    <a:gd name="T49" fmla="*/ 138 h 820"/>
                    <a:gd name="T50" fmla="*/ 771 w 820"/>
                    <a:gd name="T51" fmla="*/ 217 h 820"/>
                    <a:gd name="T52" fmla="*/ 807 w 820"/>
                    <a:gd name="T53" fmla="*/ 309 h 820"/>
                    <a:gd name="T54" fmla="*/ 820 w 820"/>
                    <a:gd name="T55" fmla="*/ 409 h 820"/>
                    <a:gd name="T56" fmla="*/ 807 w 820"/>
                    <a:gd name="T57" fmla="*/ 510 h 820"/>
                    <a:gd name="T58" fmla="*/ 771 w 820"/>
                    <a:gd name="T59" fmla="*/ 602 h 820"/>
                    <a:gd name="T60" fmla="*/ 716 w 820"/>
                    <a:gd name="T61" fmla="*/ 682 h 820"/>
                    <a:gd name="T62" fmla="*/ 644 w 820"/>
                    <a:gd name="T63" fmla="*/ 746 h 820"/>
                    <a:gd name="T64" fmla="*/ 558 w 820"/>
                    <a:gd name="T65" fmla="*/ 792 h 820"/>
                    <a:gd name="T66" fmla="*/ 461 w 820"/>
                    <a:gd name="T67" fmla="*/ 816 h 820"/>
                    <a:gd name="T68" fmla="*/ 359 w 820"/>
                    <a:gd name="T69" fmla="*/ 816 h 820"/>
                    <a:gd name="T70" fmla="*/ 262 w 820"/>
                    <a:gd name="T71" fmla="*/ 792 h 820"/>
                    <a:gd name="T72" fmla="*/ 176 w 820"/>
                    <a:gd name="T73" fmla="*/ 746 h 820"/>
                    <a:gd name="T74" fmla="*/ 104 w 820"/>
                    <a:gd name="T75" fmla="*/ 682 h 820"/>
                    <a:gd name="T76" fmla="*/ 48 w 820"/>
                    <a:gd name="T77" fmla="*/ 602 h 820"/>
                    <a:gd name="T78" fmla="*/ 13 w 820"/>
                    <a:gd name="T79" fmla="*/ 510 h 820"/>
                    <a:gd name="T80" fmla="*/ 0 w 820"/>
                    <a:gd name="T81" fmla="*/ 409 h 820"/>
                    <a:gd name="T82" fmla="*/ 13 w 820"/>
                    <a:gd name="T83" fmla="*/ 309 h 820"/>
                    <a:gd name="T84" fmla="*/ 48 w 820"/>
                    <a:gd name="T85" fmla="*/ 217 h 820"/>
                    <a:gd name="T86" fmla="*/ 104 w 820"/>
                    <a:gd name="T87" fmla="*/ 138 h 820"/>
                    <a:gd name="T88" fmla="*/ 176 w 820"/>
                    <a:gd name="T89" fmla="*/ 74 h 820"/>
                    <a:gd name="T90" fmla="*/ 262 w 820"/>
                    <a:gd name="T91" fmla="*/ 28 h 820"/>
                    <a:gd name="T92" fmla="*/ 359 w 820"/>
                    <a:gd name="T93" fmla="*/ 4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20" h="820">
                      <a:moveTo>
                        <a:pt x="409" y="153"/>
                      </a:moveTo>
                      <a:lnTo>
                        <a:pt x="368" y="157"/>
                      </a:lnTo>
                      <a:lnTo>
                        <a:pt x="329" y="167"/>
                      </a:lnTo>
                      <a:lnTo>
                        <a:pt x="292" y="182"/>
                      </a:lnTo>
                      <a:lnTo>
                        <a:pt x="259" y="203"/>
                      </a:lnTo>
                      <a:lnTo>
                        <a:pt x="229" y="229"/>
                      </a:lnTo>
                      <a:lnTo>
                        <a:pt x="204" y="259"/>
                      </a:lnTo>
                      <a:lnTo>
                        <a:pt x="182" y="292"/>
                      </a:lnTo>
                      <a:lnTo>
                        <a:pt x="167" y="329"/>
                      </a:lnTo>
                      <a:lnTo>
                        <a:pt x="158" y="368"/>
                      </a:lnTo>
                      <a:lnTo>
                        <a:pt x="154" y="409"/>
                      </a:lnTo>
                      <a:lnTo>
                        <a:pt x="158" y="451"/>
                      </a:lnTo>
                      <a:lnTo>
                        <a:pt x="167" y="491"/>
                      </a:lnTo>
                      <a:lnTo>
                        <a:pt x="182" y="527"/>
                      </a:lnTo>
                      <a:lnTo>
                        <a:pt x="204" y="561"/>
                      </a:lnTo>
                      <a:lnTo>
                        <a:pt x="229" y="591"/>
                      </a:lnTo>
                      <a:lnTo>
                        <a:pt x="259" y="616"/>
                      </a:lnTo>
                      <a:lnTo>
                        <a:pt x="292" y="637"/>
                      </a:lnTo>
                      <a:lnTo>
                        <a:pt x="329" y="653"/>
                      </a:lnTo>
                      <a:lnTo>
                        <a:pt x="368" y="662"/>
                      </a:lnTo>
                      <a:lnTo>
                        <a:pt x="409" y="666"/>
                      </a:lnTo>
                      <a:lnTo>
                        <a:pt x="451" y="662"/>
                      </a:lnTo>
                      <a:lnTo>
                        <a:pt x="491" y="653"/>
                      </a:lnTo>
                      <a:lnTo>
                        <a:pt x="528" y="637"/>
                      </a:lnTo>
                      <a:lnTo>
                        <a:pt x="561" y="616"/>
                      </a:lnTo>
                      <a:lnTo>
                        <a:pt x="591" y="591"/>
                      </a:lnTo>
                      <a:lnTo>
                        <a:pt x="616" y="561"/>
                      </a:lnTo>
                      <a:lnTo>
                        <a:pt x="637" y="527"/>
                      </a:lnTo>
                      <a:lnTo>
                        <a:pt x="653" y="491"/>
                      </a:lnTo>
                      <a:lnTo>
                        <a:pt x="662" y="451"/>
                      </a:lnTo>
                      <a:lnTo>
                        <a:pt x="666" y="409"/>
                      </a:lnTo>
                      <a:lnTo>
                        <a:pt x="662" y="368"/>
                      </a:lnTo>
                      <a:lnTo>
                        <a:pt x="653" y="329"/>
                      </a:lnTo>
                      <a:lnTo>
                        <a:pt x="637" y="292"/>
                      </a:lnTo>
                      <a:lnTo>
                        <a:pt x="616" y="259"/>
                      </a:lnTo>
                      <a:lnTo>
                        <a:pt x="591" y="229"/>
                      </a:lnTo>
                      <a:lnTo>
                        <a:pt x="561" y="203"/>
                      </a:lnTo>
                      <a:lnTo>
                        <a:pt x="528" y="182"/>
                      </a:lnTo>
                      <a:lnTo>
                        <a:pt x="491" y="167"/>
                      </a:lnTo>
                      <a:lnTo>
                        <a:pt x="451" y="157"/>
                      </a:lnTo>
                      <a:lnTo>
                        <a:pt x="409" y="153"/>
                      </a:lnTo>
                      <a:close/>
                      <a:moveTo>
                        <a:pt x="409" y="0"/>
                      </a:moveTo>
                      <a:lnTo>
                        <a:pt x="409" y="0"/>
                      </a:lnTo>
                      <a:lnTo>
                        <a:pt x="461" y="4"/>
                      </a:lnTo>
                      <a:lnTo>
                        <a:pt x="510" y="13"/>
                      </a:lnTo>
                      <a:lnTo>
                        <a:pt x="558" y="28"/>
                      </a:lnTo>
                      <a:lnTo>
                        <a:pt x="602" y="49"/>
                      </a:lnTo>
                      <a:lnTo>
                        <a:pt x="644" y="74"/>
                      </a:lnTo>
                      <a:lnTo>
                        <a:pt x="682" y="104"/>
                      </a:lnTo>
                      <a:lnTo>
                        <a:pt x="716" y="138"/>
                      </a:lnTo>
                      <a:lnTo>
                        <a:pt x="746" y="176"/>
                      </a:lnTo>
                      <a:lnTo>
                        <a:pt x="771" y="217"/>
                      </a:lnTo>
                      <a:lnTo>
                        <a:pt x="792" y="261"/>
                      </a:lnTo>
                      <a:lnTo>
                        <a:pt x="807" y="309"/>
                      </a:lnTo>
                      <a:lnTo>
                        <a:pt x="816" y="359"/>
                      </a:lnTo>
                      <a:lnTo>
                        <a:pt x="820" y="409"/>
                      </a:lnTo>
                      <a:lnTo>
                        <a:pt x="816" y="461"/>
                      </a:lnTo>
                      <a:lnTo>
                        <a:pt x="807" y="510"/>
                      </a:lnTo>
                      <a:lnTo>
                        <a:pt x="792" y="558"/>
                      </a:lnTo>
                      <a:lnTo>
                        <a:pt x="771" y="602"/>
                      </a:lnTo>
                      <a:lnTo>
                        <a:pt x="746" y="644"/>
                      </a:lnTo>
                      <a:lnTo>
                        <a:pt x="716" y="682"/>
                      </a:lnTo>
                      <a:lnTo>
                        <a:pt x="682" y="716"/>
                      </a:lnTo>
                      <a:lnTo>
                        <a:pt x="644" y="746"/>
                      </a:lnTo>
                      <a:lnTo>
                        <a:pt x="602" y="771"/>
                      </a:lnTo>
                      <a:lnTo>
                        <a:pt x="558" y="792"/>
                      </a:lnTo>
                      <a:lnTo>
                        <a:pt x="510" y="807"/>
                      </a:lnTo>
                      <a:lnTo>
                        <a:pt x="461" y="816"/>
                      </a:lnTo>
                      <a:lnTo>
                        <a:pt x="409" y="820"/>
                      </a:lnTo>
                      <a:lnTo>
                        <a:pt x="359" y="816"/>
                      </a:lnTo>
                      <a:lnTo>
                        <a:pt x="309" y="807"/>
                      </a:lnTo>
                      <a:lnTo>
                        <a:pt x="262" y="792"/>
                      </a:lnTo>
                      <a:lnTo>
                        <a:pt x="217" y="771"/>
                      </a:lnTo>
                      <a:lnTo>
                        <a:pt x="176" y="746"/>
                      </a:lnTo>
                      <a:lnTo>
                        <a:pt x="138" y="716"/>
                      </a:lnTo>
                      <a:lnTo>
                        <a:pt x="104" y="682"/>
                      </a:lnTo>
                      <a:lnTo>
                        <a:pt x="74" y="644"/>
                      </a:lnTo>
                      <a:lnTo>
                        <a:pt x="48" y="602"/>
                      </a:lnTo>
                      <a:lnTo>
                        <a:pt x="28" y="558"/>
                      </a:lnTo>
                      <a:lnTo>
                        <a:pt x="13" y="510"/>
                      </a:lnTo>
                      <a:lnTo>
                        <a:pt x="4" y="461"/>
                      </a:lnTo>
                      <a:lnTo>
                        <a:pt x="0" y="409"/>
                      </a:lnTo>
                      <a:lnTo>
                        <a:pt x="4" y="359"/>
                      </a:lnTo>
                      <a:lnTo>
                        <a:pt x="13" y="309"/>
                      </a:lnTo>
                      <a:lnTo>
                        <a:pt x="28" y="261"/>
                      </a:lnTo>
                      <a:lnTo>
                        <a:pt x="48" y="217"/>
                      </a:lnTo>
                      <a:lnTo>
                        <a:pt x="74" y="176"/>
                      </a:lnTo>
                      <a:lnTo>
                        <a:pt x="104" y="138"/>
                      </a:lnTo>
                      <a:lnTo>
                        <a:pt x="138" y="104"/>
                      </a:lnTo>
                      <a:lnTo>
                        <a:pt x="176" y="74"/>
                      </a:lnTo>
                      <a:lnTo>
                        <a:pt x="217" y="49"/>
                      </a:lnTo>
                      <a:lnTo>
                        <a:pt x="262" y="28"/>
                      </a:lnTo>
                      <a:lnTo>
                        <a:pt x="309" y="13"/>
                      </a:lnTo>
                      <a:lnTo>
                        <a:pt x="359" y="4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Freeform 14">
                  <a:extLst>
                    <a:ext uri="{FF2B5EF4-FFF2-40B4-BE49-F238E27FC236}">
                      <a16:creationId xmlns:a16="http://schemas.microsoft.com/office/drawing/2014/main" id="{FFD05834-4B6F-4363-A218-7CEEAAF6E8E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63313" y="847578"/>
                  <a:ext cx="77036" cy="76848"/>
                </a:xfrm>
                <a:custGeom>
                  <a:avLst/>
                  <a:gdLst>
                    <a:gd name="T0" fmla="*/ 368 w 819"/>
                    <a:gd name="T1" fmla="*/ 156 h 818"/>
                    <a:gd name="T2" fmla="*/ 292 w 819"/>
                    <a:gd name="T3" fmla="*/ 182 h 818"/>
                    <a:gd name="T4" fmla="*/ 229 w 819"/>
                    <a:gd name="T5" fmla="*/ 229 h 818"/>
                    <a:gd name="T6" fmla="*/ 182 w 819"/>
                    <a:gd name="T7" fmla="*/ 292 h 818"/>
                    <a:gd name="T8" fmla="*/ 157 w 819"/>
                    <a:gd name="T9" fmla="*/ 368 h 818"/>
                    <a:gd name="T10" fmla="*/ 157 w 819"/>
                    <a:gd name="T11" fmla="*/ 450 h 818"/>
                    <a:gd name="T12" fmla="*/ 182 w 819"/>
                    <a:gd name="T13" fmla="*/ 526 h 818"/>
                    <a:gd name="T14" fmla="*/ 229 w 819"/>
                    <a:gd name="T15" fmla="*/ 590 h 818"/>
                    <a:gd name="T16" fmla="*/ 292 w 819"/>
                    <a:gd name="T17" fmla="*/ 637 h 818"/>
                    <a:gd name="T18" fmla="*/ 368 w 819"/>
                    <a:gd name="T19" fmla="*/ 662 h 818"/>
                    <a:gd name="T20" fmla="*/ 450 w 819"/>
                    <a:gd name="T21" fmla="*/ 662 h 818"/>
                    <a:gd name="T22" fmla="*/ 527 w 819"/>
                    <a:gd name="T23" fmla="*/ 637 h 818"/>
                    <a:gd name="T24" fmla="*/ 591 w 819"/>
                    <a:gd name="T25" fmla="*/ 590 h 818"/>
                    <a:gd name="T26" fmla="*/ 637 w 819"/>
                    <a:gd name="T27" fmla="*/ 526 h 818"/>
                    <a:gd name="T28" fmla="*/ 662 w 819"/>
                    <a:gd name="T29" fmla="*/ 450 h 818"/>
                    <a:gd name="T30" fmla="*/ 662 w 819"/>
                    <a:gd name="T31" fmla="*/ 368 h 818"/>
                    <a:gd name="T32" fmla="*/ 637 w 819"/>
                    <a:gd name="T33" fmla="*/ 292 h 818"/>
                    <a:gd name="T34" fmla="*/ 591 w 819"/>
                    <a:gd name="T35" fmla="*/ 229 h 818"/>
                    <a:gd name="T36" fmla="*/ 527 w 819"/>
                    <a:gd name="T37" fmla="*/ 182 h 818"/>
                    <a:gd name="T38" fmla="*/ 450 w 819"/>
                    <a:gd name="T39" fmla="*/ 156 h 818"/>
                    <a:gd name="T40" fmla="*/ 409 w 819"/>
                    <a:gd name="T41" fmla="*/ 0 h 818"/>
                    <a:gd name="T42" fmla="*/ 510 w 819"/>
                    <a:gd name="T43" fmla="*/ 12 h 818"/>
                    <a:gd name="T44" fmla="*/ 602 w 819"/>
                    <a:gd name="T45" fmla="*/ 47 h 818"/>
                    <a:gd name="T46" fmla="*/ 681 w 819"/>
                    <a:gd name="T47" fmla="*/ 103 h 818"/>
                    <a:gd name="T48" fmla="*/ 746 w 819"/>
                    <a:gd name="T49" fmla="*/ 175 h 818"/>
                    <a:gd name="T50" fmla="*/ 792 w 819"/>
                    <a:gd name="T51" fmla="*/ 261 h 818"/>
                    <a:gd name="T52" fmla="*/ 816 w 819"/>
                    <a:gd name="T53" fmla="*/ 357 h 818"/>
                    <a:gd name="T54" fmla="*/ 816 w 819"/>
                    <a:gd name="T55" fmla="*/ 461 h 818"/>
                    <a:gd name="T56" fmla="*/ 792 w 819"/>
                    <a:gd name="T57" fmla="*/ 557 h 818"/>
                    <a:gd name="T58" fmla="*/ 746 w 819"/>
                    <a:gd name="T59" fmla="*/ 642 h 818"/>
                    <a:gd name="T60" fmla="*/ 681 w 819"/>
                    <a:gd name="T61" fmla="*/ 715 h 818"/>
                    <a:gd name="T62" fmla="*/ 602 w 819"/>
                    <a:gd name="T63" fmla="*/ 771 h 818"/>
                    <a:gd name="T64" fmla="*/ 510 w 819"/>
                    <a:gd name="T65" fmla="*/ 806 h 818"/>
                    <a:gd name="T66" fmla="*/ 409 w 819"/>
                    <a:gd name="T67" fmla="*/ 818 h 818"/>
                    <a:gd name="T68" fmla="*/ 309 w 819"/>
                    <a:gd name="T69" fmla="*/ 806 h 818"/>
                    <a:gd name="T70" fmla="*/ 217 w 819"/>
                    <a:gd name="T71" fmla="*/ 771 h 818"/>
                    <a:gd name="T72" fmla="*/ 138 w 819"/>
                    <a:gd name="T73" fmla="*/ 715 h 818"/>
                    <a:gd name="T74" fmla="*/ 74 w 819"/>
                    <a:gd name="T75" fmla="*/ 642 h 818"/>
                    <a:gd name="T76" fmla="*/ 28 w 819"/>
                    <a:gd name="T77" fmla="*/ 557 h 818"/>
                    <a:gd name="T78" fmla="*/ 3 w 819"/>
                    <a:gd name="T79" fmla="*/ 461 h 818"/>
                    <a:gd name="T80" fmla="*/ 3 w 819"/>
                    <a:gd name="T81" fmla="*/ 357 h 818"/>
                    <a:gd name="T82" fmla="*/ 28 w 819"/>
                    <a:gd name="T83" fmla="*/ 261 h 818"/>
                    <a:gd name="T84" fmla="*/ 74 w 819"/>
                    <a:gd name="T85" fmla="*/ 175 h 818"/>
                    <a:gd name="T86" fmla="*/ 138 w 819"/>
                    <a:gd name="T87" fmla="*/ 103 h 818"/>
                    <a:gd name="T88" fmla="*/ 217 w 819"/>
                    <a:gd name="T89" fmla="*/ 47 h 818"/>
                    <a:gd name="T90" fmla="*/ 309 w 819"/>
                    <a:gd name="T91" fmla="*/ 12 h 818"/>
                    <a:gd name="T92" fmla="*/ 409 w 819"/>
                    <a:gd name="T93" fmla="*/ 0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19" h="818">
                      <a:moveTo>
                        <a:pt x="409" y="153"/>
                      </a:moveTo>
                      <a:lnTo>
                        <a:pt x="368" y="156"/>
                      </a:lnTo>
                      <a:lnTo>
                        <a:pt x="329" y="167"/>
                      </a:lnTo>
                      <a:lnTo>
                        <a:pt x="292" y="182"/>
                      </a:lnTo>
                      <a:lnTo>
                        <a:pt x="259" y="202"/>
                      </a:lnTo>
                      <a:lnTo>
                        <a:pt x="229" y="229"/>
                      </a:lnTo>
                      <a:lnTo>
                        <a:pt x="203" y="257"/>
                      </a:lnTo>
                      <a:lnTo>
                        <a:pt x="182" y="292"/>
                      </a:lnTo>
                      <a:lnTo>
                        <a:pt x="167" y="329"/>
                      </a:lnTo>
                      <a:lnTo>
                        <a:pt x="157" y="368"/>
                      </a:lnTo>
                      <a:lnTo>
                        <a:pt x="154" y="409"/>
                      </a:lnTo>
                      <a:lnTo>
                        <a:pt x="157" y="450"/>
                      </a:lnTo>
                      <a:lnTo>
                        <a:pt x="167" y="490"/>
                      </a:lnTo>
                      <a:lnTo>
                        <a:pt x="182" y="526"/>
                      </a:lnTo>
                      <a:lnTo>
                        <a:pt x="203" y="560"/>
                      </a:lnTo>
                      <a:lnTo>
                        <a:pt x="229" y="590"/>
                      </a:lnTo>
                      <a:lnTo>
                        <a:pt x="259" y="616"/>
                      </a:lnTo>
                      <a:lnTo>
                        <a:pt x="292" y="637"/>
                      </a:lnTo>
                      <a:lnTo>
                        <a:pt x="329" y="652"/>
                      </a:lnTo>
                      <a:lnTo>
                        <a:pt x="368" y="662"/>
                      </a:lnTo>
                      <a:lnTo>
                        <a:pt x="409" y="665"/>
                      </a:lnTo>
                      <a:lnTo>
                        <a:pt x="450" y="662"/>
                      </a:lnTo>
                      <a:lnTo>
                        <a:pt x="491" y="652"/>
                      </a:lnTo>
                      <a:lnTo>
                        <a:pt x="527" y="637"/>
                      </a:lnTo>
                      <a:lnTo>
                        <a:pt x="561" y="616"/>
                      </a:lnTo>
                      <a:lnTo>
                        <a:pt x="591" y="590"/>
                      </a:lnTo>
                      <a:lnTo>
                        <a:pt x="616" y="560"/>
                      </a:lnTo>
                      <a:lnTo>
                        <a:pt x="637" y="526"/>
                      </a:lnTo>
                      <a:lnTo>
                        <a:pt x="653" y="490"/>
                      </a:lnTo>
                      <a:lnTo>
                        <a:pt x="662" y="450"/>
                      </a:lnTo>
                      <a:lnTo>
                        <a:pt x="665" y="409"/>
                      </a:lnTo>
                      <a:lnTo>
                        <a:pt x="662" y="368"/>
                      </a:lnTo>
                      <a:lnTo>
                        <a:pt x="653" y="329"/>
                      </a:lnTo>
                      <a:lnTo>
                        <a:pt x="637" y="292"/>
                      </a:lnTo>
                      <a:lnTo>
                        <a:pt x="616" y="257"/>
                      </a:lnTo>
                      <a:lnTo>
                        <a:pt x="591" y="229"/>
                      </a:lnTo>
                      <a:lnTo>
                        <a:pt x="561" y="202"/>
                      </a:lnTo>
                      <a:lnTo>
                        <a:pt x="527" y="182"/>
                      </a:lnTo>
                      <a:lnTo>
                        <a:pt x="491" y="167"/>
                      </a:lnTo>
                      <a:lnTo>
                        <a:pt x="450" y="156"/>
                      </a:lnTo>
                      <a:lnTo>
                        <a:pt x="409" y="153"/>
                      </a:lnTo>
                      <a:close/>
                      <a:moveTo>
                        <a:pt x="409" y="0"/>
                      </a:moveTo>
                      <a:lnTo>
                        <a:pt x="461" y="2"/>
                      </a:lnTo>
                      <a:lnTo>
                        <a:pt x="510" y="12"/>
                      </a:lnTo>
                      <a:lnTo>
                        <a:pt x="557" y="28"/>
                      </a:lnTo>
                      <a:lnTo>
                        <a:pt x="602" y="47"/>
                      </a:lnTo>
                      <a:lnTo>
                        <a:pt x="644" y="72"/>
                      </a:lnTo>
                      <a:lnTo>
                        <a:pt x="681" y="103"/>
                      </a:lnTo>
                      <a:lnTo>
                        <a:pt x="716" y="137"/>
                      </a:lnTo>
                      <a:lnTo>
                        <a:pt x="746" y="175"/>
                      </a:lnTo>
                      <a:lnTo>
                        <a:pt x="771" y="217"/>
                      </a:lnTo>
                      <a:lnTo>
                        <a:pt x="792" y="261"/>
                      </a:lnTo>
                      <a:lnTo>
                        <a:pt x="807" y="308"/>
                      </a:lnTo>
                      <a:lnTo>
                        <a:pt x="816" y="357"/>
                      </a:lnTo>
                      <a:lnTo>
                        <a:pt x="819" y="409"/>
                      </a:lnTo>
                      <a:lnTo>
                        <a:pt x="816" y="461"/>
                      </a:lnTo>
                      <a:lnTo>
                        <a:pt x="807" y="510"/>
                      </a:lnTo>
                      <a:lnTo>
                        <a:pt x="792" y="557"/>
                      </a:lnTo>
                      <a:lnTo>
                        <a:pt x="771" y="601"/>
                      </a:lnTo>
                      <a:lnTo>
                        <a:pt x="746" y="642"/>
                      </a:lnTo>
                      <a:lnTo>
                        <a:pt x="716" y="681"/>
                      </a:lnTo>
                      <a:lnTo>
                        <a:pt x="681" y="715"/>
                      </a:lnTo>
                      <a:lnTo>
                        <a:pt x="644" y="745"/>
                      </a:lnTo>
                      <a:lnTo>
                        <a:pt x="602" y="771"/>
                      </a:lnTo>
                      <a:lnTo>
                        <a:pt x="557" y="791"/>
                      </a:lnTo>
                      <a:lnTo>
                        <a:pt x="510" y="806"/>
                      </a:lnTo>
                      <a:lnTo>
                        <a:pt x="461" y="816"/>
                      </a:lnTo>
                      <a:lnTo>
                        <a:pt x="409" y="818"/>
                      </a:lnTo>
                      <a:lnTo>
                        <a:pt x="359" y="816"/>
                      </a:lnTo>
                      <a:lnTo>
                        <a:pt x="309" y="806"/>
                      </a:lnTo>
                      <a:lnTo>
                        <a:pt x="262" y="791"/>
                      </a:lnTo>
                      <a:lnTo>
                        <a:pt x="217" y="771"/>
                      </a:lnTo>
                      <a:lnTo>
                        <a:pt x="176" y="745"/>
                      </a:lnTo>
                      <a:lnTo>
                        <a:pt x="138" y="715"/>
                      </a:lnTo>
                      <a:lnTo>
                        <a:pt x="103" y="681"/>
                      </a:lnTo>
                      <a:lnTo>
                        <a:pt x="74" y="642"/>
                      </a:lnTo>
                      <a:lnTo>
                        <a:pt x="48" y="601"/>
                      </a:lnTo>
                      <a:lnTo>
                        <a:pt x="28" y="557"/>
                      </a:lnTo>
                      <a:lnTo>
                        <a:pt x="13" y="510"/>
                      </a:lnTo>
                      <a:lnTo>
                        <a:pt x="3" y="461"/>
                      </a:lnTo>
                      <a:lnTo>
                        <a:pt x="0" y="409"/>
                      </a:lnTo>
                      <a:lnTo>
                        <a:pt x="3" y="357"/>
                      </a:lnTo>
                      <a:lnTo>
                        <a:pt x="13" y="308"/>
                      </a:lnTo>
                      <a:lnTo>
                        <a:pt x="28" y="261"/>
                      </a:lnTo>
                      <a:lnTo>
                        <a:pt x="48" y="217"/>
                      </a:lnTo>
                      <a:lnTo>
                        <a:pt x="74" y="175"/>
                      </a:lnTo>
                      <a:lnTo>
                        <a:pt x="103" y="137"/>
                      </a:lnTo>
                      <a:lnTo>
                        <a:pt x="138" y="103"/>
                      </a:lnTo>
                      <a:lnTo>
                        <a:pt x="176" y="72"/>
                      </a:lnTo>
                      <a:lnTo>
                        <a:pt x="217" y="47"/>
                      </a:lnTo>
                      <a:lnTo>
                        <a:pt x="262" y="28"/>
                      </a:lnTo>
                      <a:lnTo>
                        <a:pt x="309" y="12"/>
                      </a:lnTo>
                      <a:lnTo>
                        <a:pt x="359" y="2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5" name="Freeform 15">
                  <a:extLst>
                    <a:ext uri="{FF2B5EF4-FFF2-40B4-BE49-F238E27FC236}">
                      <a16:creationId xmlns:a16="http://schemas.microsoft.com/office/drawing/2014/main" id="{B66B0474-58E5-409F-9BA7-19E8A5708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00475" y="847578"/>
                  <a:ext cx="77036" cy="76848"/>
                </a:xfrm>
                <a:custGeom>
                  <a:avLst/>
                  <a:gdLst>
                    <a:gd name="T0" fmla="*/ 429 w 819"/>
                    <a:gd name="T1" fmla="*/ 2 h 818"/>
                    <a:gd name="T2" fmla="*/ 464 w 819"/>
                    <a:gd name="T3" fmla="*/ 22 h 818"/>
                    <a:gd name="T4" fmla="*/ 483 w 819"/>
                    <a:gd name="T5" fmla="*/ 56 h 818"/>
                    <a:gd name="T6" fmla="*/ 483 w 819"/>
                    <a:gd name="T7" fmla="*/ 97 h 818"/>
                    <a:gd name="T8" fmla="*/ 464 w 819"/>
                    <a:gd name="T9" fmla="*/ 131 h 818"/>
                    <a:gd name="T10" fmla="*/ 429 w 819"/>
                    <a:gd name="T11" fmla="*/ 151 h 818"/>
                    <a:gd name="T12" fmla="*/ 367 w 819"/>
                    <a:gd name="T13" fmla="*/ 156 h 818"/>
                    <a:gd name="T14" fmla="*/ 291 w 819"/>
                    <a:gd name="T15" fmla="*/ 182 h 818"/>
                    <a:gd name="T16" fmla="*/ 228 w 819"/>
                    <a:gd name="T17" fmla="*/ 229 h 818"/>
                    <a:gd name="T18" fmla="*/ 181 w 819"/>
                    <a:gd name="T19" fmla="*/ 292 h 818"/>
                    <a:gd name="T20" fmla="*/ 157 w 819"/>
                    <a:gd name="T21" fmla="*/ 368 h 818"/>
                    <a:gd name="T22" fmla="*/ 157 w 819"/>
                    <a:gd name="T23" fmla="*/ 450 h 818"/>
                    <a:gd name="T24" fmla="*/ 181 w 819"/>
                    <a:gd name="T25" fmla="*/ 526 h 818"/>
                    <a:gd name="T26" fmla="*/ 228 w 819"/>
                    <a:gd name="T27" fmla="*/ 590 h 818"/>
                    <a:gd name="T28" fmla="*/ 291 w 819"/>
                    <a:gd name="T29" fmla="*/ 637 h 818"/>
                    <a:gd name="T30" fmla="*/ 367 w 819"/>
                    <a:gd name="T31" fmla="*/ 662 h 818"/>
                    <a:gd name="T32" fmla="*/ 450 w 819"/>
                    <a:gd name="T33" fmla="*/ 662 h 818"/>
                    <a:gd name="T34" fmla="*/ 527 w 819"/>
                    <a:gd name="T35" fmla="*/ 637 h 818"/>
                    <a:gd name="T36" fmla="*/ 590 w 819"/>
                    <a:gd name="T37" fmla="*/ 590 h 818"/>
                    <a:gd name="T38" fmla="*/ 636 w 819"/>
                    <a:gd name="T39" fmla="*/ 526 h 818"/>
                    <a:gd name="T40" fmla="*/ 662 w 819"/>
                    <a:gd name="T41" fmla="*/ 450 h 818"/>
                    <a:gd name="T42" fmla="*/ 667 w 819"/>
                    <a:gd name="T43" fmla="*/ 388 h 818"/>
                    <a:gd name="T44" fmla="*/ 688 w 819"/>
                    <a:gd name="T45" fmla="*/ 355 h 818"/>
                    <a:gd name="T46" fmla="*/ 721 w 819"/>
                    <a:gd name="T47" fmla="*/ 334 h 818"/>
                    <a:gd name="T48" fmla="*/ 763 w 819"/>
                    <a:gd name="T49" fmla="*/ 334 h 818"/>
                    <a:gd name="T50" fmla="*/ 796 w 819"/>
                    <a:gd name="T51" fmla="*/ 355 h 818"/>
                    <a:gd name="T52" fmla="*/ 816 w 819"/>
                    <a:gd name="T53" fmla="*/ 388 h 818"/>
                    <a:gd name="T54" fmla="*/ 816 w 819"/>
                    <a:gd name="T55" fmla="*/ 461 h 818"/>
                    <a:gd name="T56" fmla="*/ 791 w 819"/>
                    <a:gd name="T57" fmla="*/ 557 h 818"/>
                    <a:gd name="T58" fmla="*/ 745 w 819"/>
                    <a:gd name="T59" fmla="*/ 642 h 818"/>
                    <a:gd name="T60" fmla="*/ 681 w 819"/>
                    <a:gd name="T61" fmla="*/ 715 h 818"/>
                    <a:gd name="T62" fmla="*/ 602 w 819"/>
                    <a:gd name="T63" fmla="*/ 771 h 818"/>
                    <a:gd name="T64" fmla="*/ 510 w 819"/>
                    <a:gd name="T65" fmla="*/ 806 h 818"/>
                    <a:gd name="T66" fmla="*/ 409 w 819"/>
                    <a:gd name="T67" fmla="*/ 818 h 818"/>
                    <a:gd name="T68" fmla="*/ 309 w 819"/>
                    <a:gd name="T69" fmla="*/ 806 h 818"/>
                    <a:gd name="T70" fmla="*/ 217 w 819"/>
                    <a:gd name="T71" fmla="*/ 771 h 818"/>
                    <a:gd name="T72" fmla="*/ 137 w 819"/>
                    <a:gd name="T73" fmla="*/ 715 h 818"/>
                    <a:gd name="T74" fmla="*/ 73 w 819"/>
                    <a:gd name="T75" fmla="*/ 642 h 818"/>
                    <a:gd name="T76" fmla="*/ 27 w 819"/>
                    <a:gd name="T77" fmla="*/ 557 h 818"/>
                    <a:gd name="T78" fmla="*/ 3 w 819"/>
                    <a:gd name="T79" fmla="*/ 461 h 818"/>
                    <a:gd name="T80" fmla="*/ 3 w 819"/>
                    <a:gd name="T81" fmla="*/ 357 h 818"/>
                    <a:gd name="T82" fmla="*/ 27 w 819"/>
                    <a:gd name="T83" fmla="*/ 261 h 818"/>
                    <a:gd name="T84" fmla="*/ 73 w 819"/>
                    <a:gd name="T85" fmla="*/ 175 h 818"/>
                    <a:gd name="T86" fmla="*/ 137 w 819"/>
                    <a:gd name="T87" fmla="*/ 103 h 818"/>
                    <a:gd name="T88" fmla="*/ 217 w 819"/>
                    <a:gd name="T89" fmla="*/ 47 h 818"/>
                    <a:gd name="T90" fmla="*/ 309 w 819"/>
                    <a:gd name="T91" fmla="*/ 12 h 818"/>
                    <a:gd name="T92" fmla="*/ 409 w 819"/>
                    <a:gd name="T93" fmla="*/ 0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19" h="818">
                      <a:moveTo>
                        <a:pt x="409" y="0"/>
                      </a:moveTo>
                      <a:lnTo>
                        <a:pt x="429" y="2"/>
                      </a:lnTo>
                      <a:lnTo>
                        <a:pt x="448" y="10"/>
                      </a:lnTo>
                      <a:lnTo>
                        <a:pt x="464" y="22"/>
                      </a:lnTo>
                      <a:lnTo>
                        <a:pt x="475" y="38"/>
                      </a:lnTo>
                      <a:lnTo>
                        <a:pt x="483" y="56"/>
                      </a:lnTo>
                      <a:lnTo>
                        <a:pt x="486" y="76"/>
                      </a:lnTo>
                      <a:lnTo>
                        <a:pt x="483" y="97"/>
                      </a:lnTo>
                      <a:lnTo>
                        <a:pt x="475" y="115"/>
                      </a:lnTo>
                      <a:lnTo>
                        <a:pt x="464" y="131"/>
                      </a:lnTo>
                      <a:lnTo>
                        <a:pt x="448" y="143"/>
                      </a:lnTo>
                      <a:lnTo>
                        <a:pt x="429" y="151"/>
                      </a:lnTo>
                      <a:lnTo>
                        <a:pt x="409" y="153"/>
                      </a:lnTo>
                      <a:lnTo>
                        <a:pt x="367" y="156"/>
                      </a:lnTo>
                      <a:lnTo>
                        <a:pt x="328" y="167"/>
                      </a:lnTo>
                      <a:lnTo>
                        <a:pt x="291" y="182"/>
                      </a:lnTo>
                      <a:lnTo>
                        <a:pt x="258" y="202"/>
                      </a:lnTo>
                      <a:lnTo>
                        <a:pt x="228" y="229"/>
                      </a:lnTo>
                      <a:lnTo>
                        <a:pt x="203" y="257"/>
                      </a:lnTo>
                      <a:lnTo>
                        <a:pt x="181" y="292"/>
                      </a:lnTo>
                      <a:lnTo>
                        <a:pt x="166" y="329"/>
                      </a:lnTo>
                      <a:lnTo>
                        <a:pt x="157" y="368"/>
                      </a:lnTo>
                      <a:lnTo>
                        <a:pt x="154" y="409"/>
                      </a:lnTo>
                      <a:lnTo>
                        <a:pt x="157" y="450"/>
                      </a:lnTo>
                      <a:lnTo>
                        <a:pt x="166" y="490"/>
                      </a:lnTo>
                      <a:lnTo>
                        <a:pt x="181" y="526"/>
                      </a:lnTo>
                      <a:lnTo>
                        <a:pt x="203" y="560"/>
                      </a:lnTo>
                      <a:lnTo>
                        <a:pt x="228" y="590"/>
                      </a:lnTo>
                      <a:lnTo>
                        <a:pt x="258" y="616"/>
                      </a:lnTo>
                      <a:lnTo>
                        <a:pt x="291" y="637"/>
                      </a:lnTo>
                      <a:lnTo>
                        <a:pt x="328" y="652"/>
                      </a:lnTo>
                      <a:lnTo>
                        <a:pt x="367" y="662"/>
                      </a:lnTo>
                      <a:lnTo>
                        <a:pt x="409" y="665"/>
                      </a:lnTo>
                      <a:lnTo>
                        <a:pt x="450" y="662"/>
                      </a:lnTo>
                      <a:lnTo>
                        <a:pt x="490" y="652"/>
                      </a:lnTo>
                      <a:lnTo>
                        <a:pt x="527" y="637"/>
                      </a:lnTo>
                      <a:lnTo>
                        <a:pt x="560" y="616"/>
                      </a:lnTo>
                      <a:lnTo>
                        <a:pt x="590" y="590"/>
                      </a:lnTo>
                      <a:lnTo>
                        <a:pt x="616" y="560"/>
                      </a:lnTo>
                      <a:lnTo>
                        <a:pt x="636" y="526"/>
                      </a:lnTo>
                      <a:lnTo>
                        <a:pt x="652" y="490"/>
                      </a:lnTo>
                      <a:lnTo>
                        <a:pt x="662" y="450"/>
                      </a:lnTo>
                      <a:lnTo>
                        <a:pt x="665" y="409"/>
                      </a:lnTo>
                      <a:lnTo>
                        <a:pt x="667" y="388"/>
                      </a:lnTo>
                      <a:lnTo>
                        <a:pt x="675" y="370"/>
                      </a:lnTo>
                      <a:lnTo>
                        <a:pt x="688" y="355"/>
                      </a:lnTo>
                      <a:lnTo>
                        <a:pt x="703" y="342"/>
                      </a:lnTo>
                      <a:lnTo>
                        <a:pt x="721" y="334"/>
                      </a:lnTo>
                      <a:lnTo>
                        <a:pt x="742" y="332"/>
                      </a:lnTo>
                      <a:lnTo>
                        <a:pt x="763" y="334"/>
                      </a:lnTo>
                      <a:lnTo>
                        <a:pt x="781" y="342"/>
                      </a:lnTo>
                      <a:lnTo>
                        <a:pt x="796" y="355"/>
                      </a:lnTo>
                      <a:lnTo>
                        <a:pt x="809" y="370"/>
                      </a:lnTo>
                      <a:lnTo>
                        <a:pt x="816" y="388"/>
                      </a:lnTo>
                      <a:lnTo>
                        <a:pt x="819" y="409"/>
                      </a:lnTo>
                      <a:lnTo>
                        <a:pt x="816" y="461"/>
                      </a:lnTo>
                      <a:lnTo>
                        <a:pt x="806" y="510"/>
                      </a:lnTo>
                      <a:lnTo>
                        <a:pt x="791" y="557"/>
                      </a:lnTo>
                      <a:lnTo>
                        <a:pt x="771" y="601"/>
                      </a:lnTo>
                      <a:lnTo>
                        <a:pt x="745" y="642"/>
                      </a:lnTo>
                      <a:lnTo>
                        <a:pt x="716" y="681"/>
                      </a:lnTo>
                      <a:lnTo>
                        <a:pt x="681" y="715"/>
                      </a:lnTo>
                      <a:lnTo>
                        <a:pt x="643" y="745"/>
                      </a:lnTo>
                      <a:lnTo>
                        <a:pt x="602" y="771"/>
                      </a:lnTo>
                      <a:lnTo>
                        <a:pt x="557" y="791"/>
                      </a:lnTo>
                      <a:lnTo>
                        <a:pt x="510" y="806"/>
                      </a:lnTo>
                      <a:lnTo>
                        <a:pt x="460" y="816"/>
                      </a:lnTo>
                      <a:lnTo>
                        <a:pt x="409" y="818"/>
                      </a:lnTo>
                      <a:lnTo>
                        <a:pt x="358" y="816"/>
                      </a:lnTo>
                      <a:lnTo>
                        <a:pt x="309" y="806"/>
                      </a:lnTo>
                      <a:lnTo>
                        <a:pt x="262" y="791"/>
                      </a:lnTo>
                      <a:lnTo>
                        <a:pt x="217" y="771"/>
                      </a:lnTo>
                      <a:lnTo>
                        <a:pt x="175" y="745"/>
                      </a:lnTo>
                      <a:lnTo>
                        <a:pt x="137" y="715"/>
                      </a:lnTo>
                      <a:lnTo>
                        <a:pt x="103" y="681"/>
                      </a:lnTo>
                      <a:lnTo>
                        <a:pt x="73" y="642"/>
                      </a:lnTo>
                      <a:lnTo>
                        <a:pt x="48" y="601"/>
                      </a:lnTo>
                      <a:lnTo>
                        <a:pt x="27" y="557"/>
                      </a:lnTo>
                      <a:lnTo>
                        <a:pt x="12" y="510"/>
                      </a:lnTo>
                      <a:lnTo>
                        <a:pt x="3" y="461"/>
                      </a:lnTo>
                      <a:lnTo>
                        <a:pt x="0" y="409"/>
                      </a:lnTo>
                      <a:lnTo>
                        <a:pt x="3" y="357"/>
                      </a:lnTo>
                      <a:lnTo>
                        <a:pt x="12" y="308"/>
                      </a:lnTo>
                      <a:lnTo>
                        <a:pt x="27" y="261"/>
                      </a:lnTo>
                      <a:lnTo>
                        <a:pt x="48" y="217"/>
                      </a:lnTo>
                      <a:lnTo>
                        <a:pt x="73" y="175"/>
                      </a:lnTo>
                      <a:lnTo>
                        <a:pt x="103" y="137"/>
                      </a:lnTo>
                      <a:lnTo>
                        <a:pt x="137" y="103"/>
                      </a:lnTo>
                      <a:lnTo>
                        <a:pt x="175" y="72"/>
                      </a:lnTo>
                      <a:lnTo>
                        <a:pt x="217" y="47"/>
                      </a:lnTo>
                      <a:lnTo>
                        <a:pt x="262" y="28"/>
                      </a:lnTo>
                      <a:lnTo>
                        <a:pt x="309" y="12"/>
                      </a:lnTo>
                      <a:lnTo>
                        <a:pt x="358" y="2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6" name="Freeform 16">
                  <a:extLst>
                    <a:ext uri="{FF2B5EF4-FFF2-40B4-BE49-F238E27FC236}">
                      <a16:creationId xmlns:a16="http://schemas.microsoft.com/office/drawing/2014/main" id="{C1563448-91A6-49ED-8708-D8A7CB8C5E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137825" y="847578"/>
                  <a:ext cx="76848" cy="76848"/>
                </a:xfrm>
                <a:custGeom>
                  <a:avLst/>
                  <a:gdLst>
                    <a:gd name="T0" fmla="*/ 368 w 820"/>
                    <a:gd name="T1" fmla="*/ 156 h 818"/>
                    <a:gd name="T2" fmla="*/ 292 w 820"/>
                    <a:gd name="T3" fmla="*/ 182 h 818"/>
                    <a:gd name="T4" fmla="*/ 229 w 820"/>
                    <a:gd name="T5" fmla="*/ 229 h 818"/>
                    <a:gd name="T6" fmla="*/ 182 w 820"/>
                    <a:gd name="T7" fmla="*/ 292 h 818"/>
                    <a:gd name="T8" fmla="*/ 158 w 820"/>
                    <a:gd name="T9" fmla="*/ 368 h 818"/>
                    <a:gd name="T10" fmla="*/ 158 w 820"/>
                    <a:gd name="T11" fmla="*/ 450 h 818"/>
                    <a:gd name="T12" fmla="*/ 182 w 820"/>
                    <a:gd name="T13" fmla="*/ 526 h 818"/>
                    <a:gd name="T14" fmla="*/ 229 w 820"/>
                    <a:gd name="T15" fmla="*/ 590 h 818"/>
                    <a:gd name="T16" fmla="*/ 292 w 820"/>
                    <a:gd name="T17" fmla="*/ 637 h 818"/>
                    <a:gd name="T18" fmla="*/ 368 w 820"/>
                    <a:gd name="T19" fmla="*/ 662 h 818"/>
                    <a:gd name="T20" fmla="*/ 451 w 820"/>
                    <a:gd name="T21" fmla="*/ 662 h 818"/>
                    <a:gd name="T22" fmla="*/ 528 w 820"/>
                    <a:gd name="T23" fmla="*/ 637 h 818"/>
                    <a:gd name="T24" fmla="*/ 591 w 820"/>
                    <a:gd name="T25" fmla="*/ 590 h 818"/>
                    <a:gd name="T26" fmla="*/ 637 w 820"/>
                    <a:gd name="T27" fmla="*/ 526 h 818"/>
                    <a:gd name="T28" fmla="*/ 662 w 820"/>
                    <a:gd name="T29" fmla="*/ 450 h 818"/>
                    <a:gd name="T30" fmla="*/ 662 w 820"/>
                    <a:gd name="T31" fmla="*/ 368 h 818"/>
                    <a:gd name="T32" fmla="*/ 637 w 820"/>
                    <a:gd name="T33" fmla="*/ 292 h 818"/>
                    <a:gd name="T34" fmla="*/ 591 w 820"/>
                    <a:gd name="T35" fmla="*/ 229 h 818"/>
                    <a:gd name="T36" fmla="*/ 528 w 820"/>
                    <a:gd name="T37" fmla="*/ 182 h 818"/>
                    <a:gd name="T38" fmla="*/ 451 w 820"/>
                    <a:gd name="T39" fmla="*/ 156 h 818"/>
                    <a:gd name="T40" fmla="*/ 409 w 820"/>
                    <a:gd name="T41" fmla="*/ 0 h 818"/>
                    <a:gd name="T42" fmla="*/ 510 w 820"/>
                    <a:gd name="T43" fmla="*/ 12 h 818"/>
                    <a:gd name="T44" fmla="*/ 602 w 820"/>
                    <a:gd name="T45" fmla="*/ 47 h 818"/>
                    <a:gd name="T46" fmla="*/ 682 w 820"/>
                    <a:gd name="T47" fmla="*/ 103 h 818"/>
                    <a:gd name="T48" fmla="*/ 746 w 820"/>
                    <a:gd name="T49" fmla="*/ 175 h 818"/>
                    <a:gd name="T50" fmla="*/ 792 w 820"/>
                    <a:gd name="T51" fmla="*/ 261 h 818"/>
                    <a:gd name="T52" fmla="*/ 816 w 820"/>
                    <a:gd name="T53" fmla="*/ 357 h 818"/>
                    <a:gd name="T54" fmla="*/ 816 w 820"/>
                    <a:gd name="T55" fmla="*/ 461 h 818"/>
                    <a:gd name="T56" fmla="*/ 792 w 820"/>
                    <a:gd name="T57" fmla="*/ 557 h 818"/>
                    <a:gd name="T58" fmla="*/ 746 w 820"/>
                    <a:gd name="T59" fmla="*/ 642 h 818"/>
                    <a:gd name="T60" fmla="*/ 682 w 820"/>
                    <a:gd name="T61" fmla="*/ 715 h 818"/>
                    <a:gd name="T62" fmla="*/ 602 w 820"/>
                    <a:gd name="T63" fmla="*/ 771 h 818"/>
                    <a:gd name="T64" fmla="*/ 510 w 820"/>
                    <a:gd name="T65" fmla="*/ 806 h 818"/>
                    <a:gd name="T66" fmla="*/ 409 w 820"/>
                    <a:gd name="T67" fmla="*/ 818 h 818"/>
                    <a:gd name="T68" fmla="*/ 309 w 820"/>
                    <a:gd name="T69" fmla="*/ 806 h 818"/>
                    <a:gd name="T70" fmla="*/ 217 w 820"/>
                    <a:gd name="T71" fmla="*/ 771 h 818"/>
                    <a:gd name="T72" fmla="*/ 138 w 820"/>
                    <a:gd name="T73" fmla="*/ 715 h 818"/>
                    <a:gd name="T74" fmla="*/ 74 w 820"/>
                    <a:gd name="T75" fmla="*/ 642 h 818"/>
                    <a:gd name="T76" fmla="*/ 28 w 820"/>
                    <a:gd name="T77" fmla="*/ 557 h 818"/>
                    <a:gd name="T78" fmla="*/ 4 w 820"/>
                    <a:gd name="T79" fmla="*/ 461 h 818"/>
                    <a:gd name="T80" fmla="*/ 4 w 820"/>
                    <a:gd name="T81" fmla="*/ 357 h 818"/>
                    <a:gd name="T82" fmla="*/ 28 w 820"/>
                    <a:gd name="T83" fmla="*/ 261 h 818"/>
                    <a:gd name="T84" fmla="*/ 74 w 820"/>
                    <a:gd name="T85" fmla="*/ 175 h 818"/>
                    <a:gd name="T86" fmla="*/ 138 w 820"/>
                    <a:gd name="T87" fmla="*/ 103 h 818"/>
                    <a:gd name="T88" fmla="*/ 217 w 820"/>
                    <a:gd name="T89" fmla="*/ 47 h 818"/>
                    <a:gd name="T90" fmla="*/ 309 w 820"/>
                    <a:gd name="T91" fmla="*/ 12 h 818"/>
                    <a:gd name="T92" fmla="*/ 409 w 820"/>
                    <a:gd name="T93" fmla="*/ 0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20" h="818">
                      <a:moveTo>
                        <a:pt x="409" y="153"/>
                      </a:moveTo>
                      <a:lnTo>
                        <a:pt x="368" y="156"/>
                      </a:lnTo>
                      <a:lnTo>
                        <a:pt x="329" y="167"/>
                      </a:lnTo>
                      <a:lnTo>
                        <a:pt x="292" y="182"/>
                      </a:lnTo>
                      <a:lnTo>
                        <a:pt x="259" y="202"/>
                      </a:lnTo>
                      <a:lnTo>
                        <a:pt x="229" y="229"/>
                      </a:lnTo>
                      <a:lnTo>
                        <a:pt x="204" y="257"/>
                      </a:lnTo>
                      <a:lnTo>
                        <a:pt x="182" y="292"/>
                      </a:lnTo>
                      <a:lnTo>
                        <a:pt x="167" y="329"/>
                      </a:lnTo>
                      <a:lnTo>
                        <a:pt x="158" y="368"/>
                      </a:lnTo>
                      <a:lnTo>
                        <a:pt x="154" y="409"/>
                      </a:lnTo>
                      <a:lnTo>
                        <a:pt x="158" y="450"/>
                      </a:lnTo>
                      <a:lnTo>
                        <a:pt x="167" y="490"/>
                      </a:lnTo>
                      <a:lnTo>
                        <a:pt x="182" y="526"/>
                      </a:lnTo>
                      <a:lnTo>
                        <a:pt x="204" y="560"/>
                      </a:lnTo>
                      <a:lnTo>
                        <a:pt x="229" y="590"/>
                      </a:lnTo>
                      <a:lnTo>
                        <a:pt x="259" y="616"/>
                      </a:lnTo>
                      <a:lnTo>
                        <a:pt x="292" y="637"/>
                      </a:lnTo>
                      <a:lnTo>
                        <a:pt x="329" y="652"/>
                      </a:lnTo>
                      <a:lnTo>
                        <a:pt x="368" y="662"/>
                      </a:lnTo>
                      <a:lnTo>
                        <a:pt x="409" y="665"/>
                      </a:lnTo>
                      <a:lnTo>
                        <a:pt x="451" y="662"/>
                      </a:lnTo>
                      <a:lnTo>
                        <a:pt x="491" y="652"/>
                      </a:lnTo>
                      <a:lnTo>
                        <a:pt x="528" y="637"/>
                      </a:lnTo>
                      <a:lnTo>
                        <a:pt x="561" y="616"/>
                      </a:lnTo>
                      <a:lnTo>
                        <a:pt x="591" y="590"/>
                      </a:lnTo>
                      <a:lnTo>
                        <a:pt x="616" y="560"/>
                      </a:lnTo>
                      <a:lnTo>
                        <a:pt x="637" y="526"/>
                      </a:lnTo>
                      <a:lnTo>
                        <a:pt x="653" y="490"/>
                      </a:lnTo>
                      <a:lnTo>
                        <a:pt x="662" y="450"/>
                      </a:lnTo>
                      <a:lnTo>
                        <a:pt x="666" y="409"/>
                      </a:lnTo>
                      <a:lnTo>
                        <a:pt x="662" y="368"/>
                      </a:lnTo>
                      <a:lnTo>
                        <a:pt x="653" y="329"/>
                      </a:lnTo>
                      <a:lnTo>
                        <a:pt x="637" y="292"/>
                      </a:lnTo>
                      <a:lnTo>
                        <a:pt x="616" y="257"/>
                      </a:lnTo>
                      <a:lnTo>
                        <a:pt x="591" y="229"/>
                      </a:lnTo>
                      <a:lnTo>
                        <a:pt x="561" y="202"/>
                      </a:lnTo>
                      <a:lnTo>
                        <a:pt x="528" y="182"/>
                      </a:lnTo>
                      <a:lnTo>
                        <a:pt x="491" y="167"/>
                      </a:lnTo>
                      <a:lnTo>
                        <a:pt x="451" y="156"/>
                      </a:lnTo>
                      <a:lnTo>
                        <a:pt x="409" y="153"/>
                      </a:lnTo>
                      <a:close/>
                      <a:moveTo>
                        <a:pt x="409" y="0"/>
                      </a:moveTo>
                      <a:lnTo>
                        <a:pt x="461" y="2"/>
                      </a:lnTo>
                      <a:lnTo>
                        <a:pt x="510" y="12"/>
                      </a:lnTo>
                      <a:lnTo>
                        <a:pt x="558" y="28"/>
                      </a:lnTo>
                      <a:lnTo>
                        <a:pt x="602" y="47"/>
                      </a:lnTo>
                      <a:lnTo>
                        <a:pt x="644" y="72"/>
                      </a:lnTo>
                      <a:lnTo>
                        <a:pt x="682" y="103"/>
                      </a:lnTo>
                      <a:lnTo>
                        <a:pt x="716" y="137"/>
                      </a:lnTo>
                      <a:lnTo>
                        <a:pt x="746" y="175"/>
                      </a:lnTo>
                      <a:lnTo>
                        <a:pt x="771" y="217"/>
                      </a:lnTo>
                      <a:lnTo>
                        <a:pt x="792" y="261"/>
                      </a:lnTo>
                      <a:lnTo>
                        <a:pt x="807" y="308"/>
                      </a:lnTo>
                      <a:lnTo>
                        <a:pt x="816" y="357"/>
                      </a:lnTo>
                      <a:lnTo>
                        <a:pt x="820" y="409"/>
                      </a:lnTo>
                      <a:lnTo>
                        <a:pt x="816" y="461"/>
                      </a:lnTo>
                      <a:lnTo>
                        <a:pt x="807" y="510"/>
                      </a:lnTo>
                      <a:lnTo>
                        <a:pt x="792" y="557"/>
                      </a:lnTo>
                      <a:lnTo>
                        <a:pt x="771" y="601"/>
                      </a:lnTo>
                      <a:lnTo>
                        <a:pt x="746" y="642"/>
                      </a:lnTo>
                      <a:lnTo>
                        <a:pt x="716" y="681"/>
                      </a:lnTo>
                      <a:lnTo>
                        <a:pt x="682" y="715"/>
                      </a:lnTo>
                      <a:lnTo>
                        <a:pt x="644" y="745"/>
                      </a:lnTo>
                      <a:lnTo>
                        <a:pt x="602" y="771"/>
                      </a:lnTo>
                      <a:lnTo>
                        <a:pt x="558" y="791"/>
                      </a:lnTo>
                      <a:lnTo>
                        <a:pt x="510" y="806"/>
                      </a:lnTo>
                      <a:lnTo>
                        <a:pt x="461" y="816"/>
                      </a:lnTo>
                      <a:lnTo>
                        <a:pt x="409" y="818"/>
                      </a:lnTo>
                      <a:lnTo>
                        <a:pt x="359" y="816"/>
                      </a:lnTo>
                      <a:lnTo>
                        <a:pt x="309" y="806"/>
                      </a:lnTo>
                      <a:lnTo>
                        <a:pt x="262" y="791"/>
                      </a:lnTo>
                      <a:lnTo>
                        <a:pt x="217" y="771"/>
                      </a:lnTo>
                      <a:lnTo>
                        <a:pt x="176" y="745"/>
                      </a:lnTo>
                      <a:lnTo>
                        <a:pt x="138" y="715"/>
                      </a:lnTo>
                      <a:lnTo>
                        <a:pt x="104" y="681"/>
                      </a:lnTo>
                      <a:lnTo>
                        <a:pt x="74" y="642"/>
                      </a:lnTo>
                      <a:lnTo>
                        <a:pt x="48" y="601"/>
                      </a:lnTo>
                      <a:lnTo>
                        <a:pt x="28" y="557"/>
                      </a:lnTo>
                      <a:lnTo>
                        <a:pt x="13" y="510"/>
                      </a:lnTo>
                      <a:lnTo>
                        <a:pt x="4" y="461"/>
                      </a:lnTo>
                      <a:lnTo>
                        <a:pt x="0" y="409"/>
                      </a:lnTo>
                      <a:lnTo>
                        <a:pt x="4" y="357"/>
                      </a:lnTo>
                      <a:lnTo>
                        <a:pt x="13" y="308"/>
                      </a:lnTo>
                      <a:lnTo>
                        <a:pt x="28" y="261"/>
                      </a:lnTo>
                      <a:lnTo>
                        <a:pt x="48" y="217"/>
                      </a:lnTo>
                      <a:lnTo>
                        <a:pt x="74" y="175"/>
                      </a:lnTo>
                      <a:lnTo>
                        <a:pt x="104" y="137"/>
                      </a:lnTo>
                      <a:lnTo>
                        <a:pt x="138" y="103"/>
                      </a:lnTo>
                      <a:lnTo>
                        <a:pt x="176" y="72"/>
                      </a:lnTo>
                      <a:lnTo>
                        <a:pt x="217" y="47"/>
                      </a:lnTo>
                      <a:lnTo>
                        <a:pt x="262" y="28"/>
                      </a:lnTo>
                      <a:lnTo>
                        <a:pt x="309" y="12"/>
                      </a:lnTo>
                      <a:lnTo>
                        <a:pt x="359" y="2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7" name="Freeform 17">
                  <a:extLst>
                    <a:ext uri="{FF2B5EF4-FFF2-40B4-BE49-F238E27FC236}">
                      <a16:creationId xmlns:a16="http://schemas.microsoft.com/office/drawing/2014/main" id="{B0E83C74-0CD1-4122-984B-6DC825B498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63313" y="986243"/>
                  <a:ext cx="77036" cy="77036"/>
                </a:xfrm>
                <a:custGeom>
                  <a:avLst/>
                  <a:gdLst>
                    <a:gd name="T0" fmla="*/ 368 w 819"/>
                    <a:gd name="T1" fmla="*/ 157 h 819"/>
                    <a:gd name="T2" fmla="*/ 292 w 819"/>
                    <a:gd name="T3" fmla="*/ 182 h 819"/>
                    <a:gd name="T4" fmla="*/ 229 w 819"/>
                    <a:gd name="T5" fmla="*/ 228 h 819"/>
                    <a:gd name="T6" fmla="*/ 182 w 819"/>
                    <a:gd name="T7" fmla="*/ 291 h 819"/>
                    <a:gd name="T8" fmla="*/ 157 w 819"/>
                    <a:gd name="T9" fmla="*/ 368 h 819"/>
                    <a:gd name="T10" fmla="*/ 157 w 819"/>
                    <a:gd name="T11" fmla="*/ 451 h 819"/>
                    <a:gd name="T12" fmla="*/ 182 w 819"/>
                    <a:gd name="T13" fmla="*/ 527 h 819"/>
                    <a:gd name="T14" fmla="*/ 229 w 819"/>
                    <a:gd name="T15" fmla="*/ 590 h 819"/>
                    <a:gd name="T16" fmla="*/ 292 w 819"/>
                    <a:gd name="T17" fmla="*/ 637 h 819"/>
                    <a:gd name="T18" fmla="*/ 368 w 819"/>
                    <a:gd name="T19" fmla="*/ 661 h 819"/>
                    <a:gd name="T20" fmla="*/ 450 w 819"/>
                    <a:gd name="T21" fmla="*/ 661 h 819"/>
                    <a:gd name="T22" fmla="*/ 527 w 819"/>
                    <a:gd name="T23" fmla="*/ 637 h 819"/>
                    <a:gd name="T24" fmla="*/ 591 w 819"/>
                    <a:gd name="T25" fmla="*/ 590 h 819"/>
                    <a:gd name="T26" fmla="*/ 637 w 819"/>
                    <a:gd name="T27" fmla="*/ 527 h 819"/>
                    <a:gd name="T28" fmla="*/ 662 w 819"/>
                    <a:gd name="T29" fmla="*/ 451 h 819"/>
                    <a:gd name="T30" fmla="*/ 662 w 819"/>
                    <a:gd name="T31" fmla="*/ 368 h 819"/>
                    <a:gd name="T32" fmla="*/ 637 w 819"/>
                    <a:gd name="T33" fmla="*/ 291 h 819"/>
                    <a:gd name="T34" fmla="*/ 591 w 819"/>
                    <a:gd name="T35" fmla="*/ 228 h 819"/>
                    <a:gd name="T36" fmla="*/ 527 w 819"/>
                    <a:gd name="T37" fmla="*/ 182 h 819"/>
                    <a:gd name="T38" fmla="*/ 450 w 819"/>
                    <a:gd name="T39" fmla="*/ 157 h 819"/>
                    <a:gd name="T40" fmla="*/ 409 w 819"/>
                    <a:gd name="T41" fmla="*/ 0 h 819"/>
                    <a:gd name="T42" fmla="*/ 510 w 819"/>
                    <a:gd name="T43" fmla="*/ 12 h 819"/>
                    <a:gd name="T44" fmla="*/ 602 w 819"/>
                    <a:gd name="T45" fmla="*/ 48 h 819"/>
                    <a:gd name="T46" fmla="*/ 681 w 819"/>
                    <a:gd name="T47" fmla="*/ 103 h 819"/>
                    <a:gd name="T48" fmla="*/ 746 w 819"/>
                    <a:gd name="T49" fmla="*/ 175 h 819"/>
                    <a:gd name="T50" fmla="*/ 792 w 819"/>
                    <a:gd name="T51" fmla="*/ 262 h 819"/>
                    <a:gd name="T52" fmla="*/ 816 w 819"/>
                    <a:gd name="T53" fmla="*/ 358 h 819"/>
                    <a:gd name="T54" fmla="*/ 816 w 819"/>
                    <a:gd name="T55" fmla="*/ 460 h 819"/>
                    <a:gd name="T56" fmla="*/ 792 w 819"/>
                    <a:gd name="T57" fmla="*/ 557 h 819"/>
                    <a:gd name="T58" fmla="*/ 746 w 819"/>
                    <a:gd name="T59" fmla="*/ 643 h 819"/>
                    <a:gd name="T60" fmla="*/ 681 w 819"/>
                    <a:gd name="T61" fmla="*/ 715 h 819"/>
                    <a:gd name="T62" fmla="*/ 602 w 819"/>
                    <a:gd name="T63" fmla="*/ 771 h 819"/>
                    <a:gd name="T64" fmla="*/ 510 w 819"/>
                    <a:gd name="T65" fmla="*/ 806 h 819"/>
                    <a:gd name="T66" fmla="*/ 409 w 819"/>
                    <a:gd name="T67" fmla="*/ 819 h 819"/>
                    <a:gd name="T68" fmla="*/ 309 w 819"/>
                    <a:gd name="T69" fmla="*/ 806 h 819"/>
                    <a:gd name="T70" fmla="*/ 217 w 819"/>
                    <a:gd name="T71" fmla="*/ 771 h 819"/>
                    <a:gd name="T72" fmla="*/ 138 w 819"/>
                    <a:gd name="T73" fmla="*/ 715 h 819"/>
                    <a:gd name="T74" fmla="*/ 74 w 819"/>
                    <a:gd name="T75" fmla="*/ 643 h 819"/>
                    <a:gd name="T76" fmla="*/ 28 w 819"/>
                    <a:gd name="T77" fmla="*/ 557 h 819"/>
                    <a:gd name="T78" fmla="*/ 3 w 819"/>
                    <a:gd name="T79" fmla="*/ 460 h 819"/>
                    <a:gd name="T80" fmla="*/ 3 w 819"/>
                    <a:gd name="T81" fmla="*/ 358 h 819"/>
                    <a:gd name="T82" fmla="*/ 28 w 819"/>
                    <a:gd name="T83" fmla="*/ 262 h 819"/>
                    <a:gd name="T84" fmla="*/ 74 w 819"/>
                    <a:gd name="T85" fmla="*/ 175 h 819"/>
                    <a:gd name="T86" fmla="*/ 138 w 819"/>
                    <a:gd name="T87" fmla="*/ 103 h 819"/>
                    <a:gd name="T88" fmla="*/ 217 w 819"/>
                    <a:gd name="T89" fmla="*/ 48 h 819"/>
                    <a:gd name="T90" fmla="*/ 309 w 819"/>
                    <a:gd name="T91" fmla="*/ 12 h 819"/>
                    <a:gd name="T92" fmla="*/ 409 w 819"/>
                    <a:gd name="T93" fmla="*/ 0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19" h="819">
                      <a:moveTo>
                        <a:pt x="409" y="154"/>
                      </a:moveTo>
                      <a:lnTo>
                        <a:pt x="368" y="157"/>
                      </a:lnTo>
                      <a:lnTo>
                        <a:pt x="329" y="166"/>
                      </a:lnTo>
                      <a:lnTo>
                        <a:pt x="292" y="182"/>
                      </a:lnTo>
                      <a:lnTo>
                        <a:pt x="259" y="203"/>
                      </a:lnTo>
                      <a:lnTo>
                        <a:pt x="229" y="228"/>
                      </a:lnTo>
                      <a:lnTo>
                        <a:pt x="203" y="258"/>
                      </a:lnTo>
                      <a:lnTo>
                        <a:pt x="182" y="291"/>
                      </a:lnTo>
                      <a:lnTo>
                        <a:pt x="167" y="328"/>
                      </a:lnTo>
                      <a:lnTo>
                        <a:pt x="157" y="368"/>
                      </a:lnTo>
                      <a:lnTo>
                        <a:pt x="154" y="410"/>
                      </a:lnTo>
                      <a:lnTo>
                        <a:pt x="157" y="451"/>
                      </a:lnTo>
                      <a:lnTo>
                        <a:pt x="167" y="490"/>
                      </a:lnTo>
                      <a:lnTo>
                        <a:pt x="182" y="527"/>
                      </a:lnTo>
                      <a:lnTo>
                        <a:pt x="203" y="560"/>
                      </a:lnTo>
                      <a:lnTo>
                        <a:pt x="229" y="590"/>
                      </a:lnTo>
                      <a:lnTo>
                        <a:pt x="259" y="616"/>
                      </a:lnTo>
                      <a:lnTo>
                        <a:pt x="292" y="637"/>
                      </a:lnTo>
                      <a:lnTo>
                        <a:pt x="329" y="652"/>
                      </a:lnTo>
                      <a:lnTo>
                        <a:pt x="368" y="661"/>
                      </a:lnTo>
                      <a:lnTo>
                        <a:pt x="409" y="665"/>
                      </a:lnTo>
                      <a:lnTo>
                        <a:pt x="450" y="661"/>
                      </a:lnTo>
                      <a:lnTo>
                        <a:pt x="491" y="652"/>
                      </a:lnTo>
                      <a:lnTo>
                        <a:pt x="527" y="637"/>
                      </a:lnTo>
                      <a:lnTo>
                        <a:pt x="561" y="616"/>
                      </a:lnTo>
                      <a:lnTo>
                        <a:pt x="591" y="590"/>
                      </a:lnTo>
                      <a:lnTo>
                        <a:pt x="616" y="560"/>
                      </a:lnTo>
                      <a:lnTo>
                        <a:pt x="637" y="527"/>
                      </a:lnTo>
                      <a:lnTo>
                        <a:pt x="653" y="490"/>
                      </a:lnTo>
                      <a:lnTo>
                        <a:pt x="662" y="451"/>
                      </a:lnTo>
                      <a:lnTo>
                        <a:pt x="665" y="410"/>
                      </a:lnTo>
                      <a:lnTo>
                        <a:pt x="662" y="368"/>
                      </a:lnTo>
                      <a:lnTo>
                        <a:pt x="653" y="328"/>
                      </a:lnTo>
                      <a:lnTo>
                        <a:pt x="637" y="291"/>
                      </a:lnTo>
                      <a:lnTo>
                        <a:pt x="616" y="258"/>
                      </a:lnTo>
                      <a:lnTo>
                        <a:pt x="591" y="228"/>
                      </a:lnTo>
                      <a:lnTo>
                        <a:pt x="561" y="203"/>
                      </a:lnTo>
                      <a:lnTo>
                        <a:pt x="527" y="182"/>
                      </a:lnTo>
                      <a:lnTo>
                        <a:pt x="491" y="166"/>
                      </a:lnTo>
                      <a:lnTo>
                        <a:pt x="450" y="157"/>
                      </a:lnTo>
                      <a:lnTo>
                        <a:pt x="409" y="154"/>
                      </a:lnTo>
                      <a:close/>
                      <a:moveTo>
                        <a:pt x="409" y="0"/>
                      </a:moveTo>
                      <a:lnTo>
                        <a:pt x="461" y="3"/>
                      </a:lnTo>
                      <a:lnTo>
                        <a:pt x="510" y="12"/>
                      </a:lnTo>
                      <a:lnTo>
                        <a:pt x="557" y="27"/>
                      </a:lnTo>
                      <a:lnTo>
                        <a:pt x="602" y="48"/>
                      </a:lnTo>
                      <a:lnTo>
                        <a:pt x="644" y="73"/>
                      </a:lnTo>
                      <a:lnTo>
                        <a:pt x="681" y="103"/>
                      </a:lnTo>
                      <a:lnTo>
                        <a:pt x="716" y="138"/>
                      </a:lnTo>
                      <a:lnTo>
                        <a:pt x="746" y="175"/>
                      </a:lnTo>
                      <a:lnTo>
                        <a:pt x="771" y="217"/>
                      </a:lnTo>
                      <a:lnTo>
                        <a:pt x="792" y="262"/>
                      </a:lnTo>
                      <a:lnTo>
                        <a:pt x="807" y="309"/>
                      </a:lnTo>
                      <a:lnTo>
                        <a:pt x="816" y="358"/>
                      </a:lnTo>
                      <a:lnTo>
                        <a:pt x="819" y="410"/>
                      </a:lnTo>
                      <a:lnTo>
                        <a:pt x="816" y="460"/>
                      </a:lnTo>
                      <a:lnTo>
                        <a:pt x="807" y="510"/>
                      </a:lnTo>
                      <a:lnTo>
                        <a:pt x="792" y="557"/>
                      </a:lnTo>
                      <a:lnTo>
                        <a:pt x="771" y="602"/>
                      </a:lnTo>
                      <a:lnTo>
                        <a:pt x="746" y="643"/>
                      </a:lnTo>
                      <a:lnTo>
                        <a:pt x="716" y="681"/>
                      </a:lnTo>
                      <a:lnTo>
                        <a:pt x="681" y="715"/>
                      </a:lnTo>
                      <a:lnTo>
                        <a:pt x="644" y="745"/>
                      </a:lnTo>
                      <a:lnTo>
                        <a:pt x="602" y="771"/>
                      </a:lnTo>
                      <a:lnTo>
                        <a:pt x="557" y="791"/>
                      </a:lnTo>
                      <a:lnTo>
                        <a:pt x="510" y="806"/>
                      </a:lnTo>
                      <a:lnTo>
                        <a:pt x="461" y="815"/>
                      </a:lnTo>
                      <a:lnTo>
                        <a:pt x="409" y="819"/>
                      </a:lnTo>
                      <a:lnTo>
                        <a:pt x="359" y="815"/>
                      </a:lnTo>
                      <a:lnTo>
                        <a:pt x="309" y="806"/>
                      </a:lnTo>
                      <a:lnTo>
                        <a:pt x="262" y="791"/>
                      </a:lnTo>
                      <a:lnTo>
                        <a:pt x="217" y="771"/>
                      </a:lnTo>
                      <a:lnTo>
                        <a:pt x="176" y="745"/>
                      </a:lnTo>
                      <a:lnTo>
                        <a:pt x="138" y="715"/>
                      </a:lnTo>
                      <a:lnTo>
                        <a:pt x="103" y="681"/>
                      </a:lnTo>
                      <a:lnTo>
                        <a:pt x="74" y="643"/>
                      </a:lnTo>
                      <a:lnTo>
                        <a:pt x="48" y="602"/>
                      </a:lnTo>
                      <a:lnTo>
                        <a:pt x="28" y="557"/>
                      </a:lnTo>
                      <a:lnTo>
                        <a:pt x="13" y="510"/>
                      </a:lnTo>
                      <a:lnTo>
                        <a:pt x="3" y="460"/>
                      </a:lnTo>
                      <a:lnTo>
                        <a:pt x="0" y="410"/>
                      </a:lnTo>
                      <a:lnTo>
                        <a:pt x="3" y="358"/>
                      </a:lnTo>
                      <a:lnTo>
                        <a:pt x="13" y="309"/>
                      </a:lnTo>
                      <a:lnTo>
                        <a:pt x="28" y="262"/>
                      </a:lnTo>
                      <a:lnTo>
                        <a:pt x="48" y="217"/>
                      </a:lnTo>
                      <a:lnTo>
                        <a:pt x="74" y="175"/>
                      </a:lnTo>
                      <a:lnTo>
                        <a:pt x="103" y="138"/>
                      </a:lnTo>
                      <a:lnTo>
                        <a:pt x="138" y="103"/>
                      </a:lnTo>
                      <a:lnTo>
                        <a:pt x="176" y="73"/>
                      </a:lnTo>
                      <a:lnTo>
                        <a:pt x="217" y="48"/>
                      </a:lnTo>
                      <a:lnTo>
                        <a:pt x="262" y="27"/>
                      </a:lnTo>
                      <a:lnTo>
                        <a:pt x="309" y="12"/>
                      </a:lnTo>
                      <a:lnTo>
                        <a:pt x="359" y="3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8" name="Freeform 18">
                  <a:extLst>
                    <a:ext uri="{FF2B5EF4-FFF2-40B4-BE49-F238E27FC236}">
                      <a16:creationId xmlns:a16="http://schemas.microsoft.com/office/drawing/2014/main" id="{38647AD9-B16B-4520-A063-34A8F56B94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00475" y="986243"/>
                  <a:ext cx="77036" cy="77036"/>
                </a:xfrm>
                <a:custGeom>
                  <a:avLst/>
                  <a:gdLst>
                    <a:gd name="T0" fmla="*/ 367 w 819"/>
                    <a:gd name="T1" fmla="*/ 157 h 819"/>
                    <a:gd name="T2" fmla="*/ 291 w 819"/>
                    <a:gd name="T3" fmla="*/ 182 h 819"/>
                    <a:gd name="T4" fmla="*/ 228 w 819"/>
                    <a:gd name="T5" fmla="*/ 228 h 819"/>
                    <a:gd name="T6" fmla="*/ 181 w 819"/>
                    <a:gd name="T7" fmla="*/ 291 h 819"/>
                    <a:gd name="T8" fmla="*/ 157 w 819"/>
                    <a:gd name="T9" fmla="*/ 368 h 819"/>
                    <a:gd name="T10" fmla="*/ 157 w 819"/>
                    <a:gd name="T11" fmla="*/ 451 h 819"/>
                    <a:gd name="T12" fmla="*/ 181 w 819"/>
                    <a:gd name="T13" fmla="*/ 527 h 819"/>
                    <a:gd name="T14" fmla="*/ 228 w 819"/>
                    <a:gd name="T15" fmla="*/ 590 h 819"/>
                    <a:gd name="T16" fmla="*/ 291 w 819"/>
                    <a:gd name="T17" fmla="*/ 637 h 819"/>
                    <a:gd name="T18" fmla="*/ 367 w 819"/>
                    <a:gd name="T19" fmla="*/ 661 h 819"/>
                    <a:gd name="T20" fmla="*/ 450 w 819"/>
                    <a:gd name="T21" fmla="*/ 661 h 819"/>
                    <a:gd name="T22" fmla="*/ 527 w 819"/>
                    <a:gd name="T23" fmla="*/ 637 h 819"/>
                    <a:gd name="T24" fmla="*/ 590 w 819"/>
                    <a:gd name="T25" fmla="*/ 590 h 819"/>
                    <a:gd name="T26" fmla="*/ 636 w 819"/>
                    <a:gd name="T27" fmla="*/ 527 h 819"/>
                    <a:gd name="T28" fmla="*/ 662 w 819"/>
                    <a:gd name="T29" fmla="*/ 451 h 819"/>
                    <a:gd name="T30" fmla="*/ 662 w 819"/>
                    <a:gd name="T31" fmla="*/ 368 h 819"/>
                    <a:gd name="T32" fmla="*/ 636 w 819"/>
                    <a:gd name="T33" fmla="*/ 291 h 819"/>
                    <a:gd name="T34" fmla="*/ 590 w 819"/>
                    <a:gd name="T35" fmla="*/ 228 h 819"/>
                    <a:gd name="T36" fmla="*/ 527 w 819"/>
                    <a:gd name="T37" fmla="*/ 182 h 819"/>
                    <a:gd name="T38" fmla="*/ 450 w 819"/>
                    <a:gd name="T39" fmla="*/ 157 h 819"/>
                    <a:gd name="T40" fmla="*/ 409 w 819"/>
                    <a:gd name="T41" fmla="*/ 0 h 819"/>
                    <a:gd name="T42" fmla="*/ 510 w 819"/>
                    <a:gd name="T43" fmla="*/ 12 h 819"/>
                    <a:gd name="T44" fmla="*/ 602 w 819"/>
                    <a:gd name="T45" fmla="*/ 48 h 819"/>
                    <a:gd name="T46" fmla="*/ 681 w 819"/>
                    <a:gd name="T47" fmla="*/ 103 h 819"/>
                    <a:gd name="T48" fmla="*/ 745 w 819"/>
                    <a:gd name="T49" fmla="*/ 175 h 819"/>
                    <a:gd name="T50" fmla="*/ 791 w 819"/>
                    <a:gd name="T51" fmla="*/ 262 h 819"/>
                    <a:gd name="T52" fmla="*/ 816 w 819"/>
                    <a:gd name="T53" fmla="*/ 358 h 819"/>
                    <a:gd name="T54" fmla="*/ 816 w 819"/>
                    <a:gd name="T55" fmla="*/ 460 h 819"/>
                    <a:gd name="T56" fmla="*/ 791 w 819"/>
                    <a:gd name="T57" fmla="*/ 557 h 819"/>
                    <a:gd name="T58" fmla="*/ 745 w 819"/>
                    <a:gd name="T59" fmla="*/ 643 h 819"/>
                    <a:gd name="T60" fmla="*/ 681 w 819"/>
                    <a:gd name="T61" fmla="*/ 715 h 819"/>
                    <a:gd name="T62" fmla="*/ 602 w 819"/>
                    <a:gd name="T63" fmla="*/ 771 h 819"/>
                    <a:gd name="T64" fmla="*/ 510 w 819"/>
                    <a:gd name="T65" fmla="*/ 806 h 819"/>
                    <a:gd name="T66" fmla="*/ 409 w 819"/>
                    <a:gd name="T67" fmla="*/ 819 h 819"/>
                    <a:gd name="T68" fmla="*/ 309 w 819"/>
                    <a:gd name="T69" fmla="*/ 806 h 819"/>
                    <a:gd name="T70" fmla="*/ 217 w 819"/>
                    <a:gd name="T71" fmla="*/ 771 h 819"/>
                    <a:gd name="T72" fmla="*/ 137 w 819"/>
                    <a:gd name="T73" fmla="*/ 715 h 819"/>
                    <a:gd name="T74" fmla="*/ 73 w 819"/>
                    <a:gd name="T75" fmla="*/ 643 h 819"/>
                    <a:gd name="T76" fmla="*/ 27 w 819"/>
                    <a:gd name="T77" fmla="*/ 557 h 819"/>
                    <a:gd name="T78" fmla="*/ 3 w 819"/>
                    <a:gd name="T79" fmla="*/ 460 h 819"/>
                    <a:gd name="T80" fmla="*/ 3 w 819"/>
                    <a:gd name="T81" fmla="*/ 358 h 819"/>
                    <a:gd name="T82" fmla="*/ 27 w 819"/>
                    <a:gd name="T83" fmla="*/ 262 h 819"/>
                    <a:gd name="T84" fmla="*/ 73 w 819"/>
                    <a:gd name="T85" fmla="*/ 175 h 819"/>
                    <a:gd name="T86" fmla="*/ 137 w 819"/>
                    <a:gd name="T87" fmla="*/ 103 h 819"/>
                    <a:gd name="T88" fmla="*/ 217 w 819"/>
                    <a:gd name="T89" fmla="*/ 48 h 819"/>
                    <a:gd name="T90" fmla="*/ 309 w 819"/>
                    <a:gd name="T91" fmla="*/ 12 h 819"/>
                    <a:gd name="T92" fmla="*/ 409 w 819"/>
                    <a:gd name="T93" fmla="*/ 0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19" h="819">
                      <a:moveTo>
                        <a:pt x="409" y="154"/>
                      </a:moveTo>
                      <a:lnTo>
                        <a:pt x="367" y="157"/>
                      </a:lnTo>
                      <a:lnTo>
                        <a:pt x="328" y="166"/>
                      </a:lnTo>
                      <a:lnTo>
                        <a:pt x="291" y="182"/>
                      </a:lnTo>
                      <a:lnTo>
                        <a:pt x="258" y="203"/>
                      </a:lnTo>
                      <a:lnTo>
                        <a:pt x="228" y="228"/>
                      </a:lnTo>
                      <a:lnTo>
                        <a:pt x="203" y="258"/>
                      </a:lnTo>
                      <a:lnTo>
                        <a:pt x="181" y="291"/>
                      </a:lnTo>
                      <a:lnTo>
                        <a:pt x="166" y="328"/>
                      </a:lnTo>
                      <a:lnTo>
                        <a:pt x="157" y="368"/>
                      </a:lnTo>
                      <a:lnTo>
                        <a:pt x="154" y="410"/>
                      </a:lnTo>
                      <a:lnTo>
                        <a:pt x="157" y="451"/>
                      </a:lnTo>
                      <a:lnTo>
                        <a:pt x="166" y="490"/>
                      </a:lnTo>
                      <a:lnTo>
                        <a:pt x="181" y="527"/>
                      </a:lnTo>
                      <a:lnTo>
                        <a:pt x="203" y="560"/>
                      </a:lnTo>
                      <a:lnTo>
                        <a:pt x="228" y="590"/>
                      </a:lnTo>
                      <a:lnTo>
                        <a:pt x="258" y="616"/>
                      </a:lnTo>
                      <a:lnTo>
                        <a:pt x="291" y="637"/>
                      </a:lnTo>
                      <a:lnTo>
                        <a:pt x="328" y="652"/>
                      </a:lnTo>
                      <a:lnTo>
                        <a:pt x="367" y="661"/>
                      </a:lnTo>
                      <a:lnTo>
                        <a:pt x="409" y="665"/>
                      </a:lnTo>
                      <a:lnTo>
                        <a:pt x="450" y="661"/>
                      </a:lnTo>
                      <a:lnTo>
                        <a:pt x="490" y="652"/>
                      </a:lnTo>
                      <a:lnTo>
                        <a:pt x="527" y="637"/>
                      </a:lnTo>
                      <a:lnTo>
                        <a:pt x="560" y="616"/>
                      </a:lnTo>
                      <a:lnTo>
                        <a:pt x="590" y="590"/>
                      </a:lnTo>
                      <a:lnTo>
                        <a:pt x="616" y="560"/>
                      </a:lnTo>
                      <a:lnTo>
                        <a:pt x="636" y="527"/>
                      </a:lnTo>
                      <a:lnTo>
                        <a:pt x="652" y="490"/>
                      </a:lnTo>
                      <a:lnTo>
                        <a:pt x="662" y="451"/>
                      </a:lnTo>
                      <a:lnTo>
                        <a:pt x="665" y="410"/>
                      </a:lnTo>
                      <a:lnTo>
                        <a:pt x="662" y="368"/>
                      </a:lnTo>
                      <a:lnTo>
                        <a:pt x="652" y="328"/>
                      </a:lnTo>
                      <a:lnTo>
                        <a:pt x="636" y="291"/>
                      </a:lnTo>
                      <a:lnTo>
                        <a:pt x="616" y="258"/>
                      </a:lnTo>
                      <a:lnTo>
                        <a:pt x="590" y="228"/>
                      </a:lnTo>
                      <a:lnTo>
                        <a:pt x="560" y="203"/>
                      </a:lnTo>
                      <a:lnTo>
                        <a:pt x="527" y="182"/>
                      </a:lnTo>
                      <a:lnTo>
                        <a:pt x="490" y="166"/>
                      </a:lnTo>
                      <a:lnTo>
                        <a:pt x="450" y="157"/>
                      </a:lnTo>
                      <a:lnTo>
                        <a:pt x="409" y="154"/>
                      </a:lnTo>
                      <a:close/>
                      <a:moveTo>
                        <a:pt x="409" y="0"/>
                      </a:moveTo>
                      <a:lnTo>
                        <a:pt x="460" y="3"/>
                      </a:lnTo>
                      <a:lnTo>
                        <a:pt x="510" y="12"/>
                      </a:lnTo>
                      <a:lnTo>
                        <a:pt x="557" y="27"/>
                      </a:lnTo>
                      <a:lnTo>
                        <a:pt x="602" y="48"/>
                      </a:lnTo>
                      <a:lnTo>
                        <a:pt x="643" y="73"/>
                      </a:lnTo>
                      <a:lnTo>
                        <a:pt x="681" y="103"/>
                      </a:lnTo>
                      <a:lnTo>
                        <a:pt x="716" y="138"/>
                      </a:lnTo>
                      <a:lnTo>
                        <a:pt x="745" y="175"/>
                      </a:lnTo>
                      <a:lnTo>
                        <a:pt x="771" y="217"/>
                      </a:lnTo>
                      <a:lnTo>
                        <a:pt x="791" y="262"/>
                      </a:lnTo>
                      <a:lnTo>
                        <a:pt x="806" y="309"/>
                      </a:lnTo>
                      <a:lnTo>
                        <a:pt x="816" y="358"/>
                      </a:lnTo>
                      <a:lnTo>
                        <a:pt x="819" y="410"/>
                      </a:lnTo>
                      <a:lnTo>
                        <a:pt x="816" y="460"/>
                      </a:lnTo>
                      <a:lnTo>
                        <a:pt x="806" y="510"/>
                      </a:lnTo>
                      <a:lnTo>
                        <a:pt x="791" y="557"/>
                      </a:lnTo>
                      <a:lnTo>
                        <a:pt x="771" y="602"/>
                      </a:lnTo>
                      <a:lnTo>
                        <a:pt x="745" y="643"/>
                      </a:lnTo>
                      <a:lnTo>
                        <a:pt x="716" y="681"/>
                      </a:lnTo>
                      <a:lnTo>
                        <a:pt x="681" y="715"/>
                      </a:lnTo>
                      <a:lnTo>
                        <a:pt x="643" y="745"/>
                      </a:lnTo>
                      <a:lnTo>
                        <a:pt x="602" y="771"/>
                      </a:lnTo>
                      <a:lnTo>
                        <a:pt x="557" y="791"/>
                      </a:lnTo>
                      <a:lnTo>
                        <a:pt x="510" y="806"/>
                      </a:lnTo>
                      <a:lnTo>
                        <a:pt x="460" y="815"/>
                      </a:lnTo>
                      <a:lnTo>
                        <a:pt x="409" y="819"/>
                      </a:lnTo>
                      <a:lnTo>
                        <a:pt x="358" y="815"/>
                      </a:lnTo>
                      <a:lnTo>
                        <a:pt x="309" y="806"/>
                      </a:lnTo>
                      <a:lnTo>
                        <a:pt x="262" y="791"/>
                      </a:lnTo>
                      <a:lnTo>
                        <a:pt x="217" y="771"/>
                      </a:lnTo>
                      <a:lnTo>
                        <a:pt x="175" y="745"/>
                      </a:lnTo>
                      <a:lnTo>
                        <a:pt x="137" y="715"/>
                      </a:lnTo>
                      <a:lnTo>
                        <a:pt x="103" y="681"/>
                      </a:lnTo>
                      <a:lnTo>
                        <a:pt x="73" y="643"/>
                      </a:lnTo>
                      <a:lnTo>
                        <a:pt x="48" y="602"/>
                      </a:lnTo>
                      <a:lnTo>
                        <a:pt x="27" y="557"/>
                      </a:lnTo>
                      <a:lnTo>
                        <a:pt x="12" y="510"/>
                      </a:lnTo>
                      <a:lnTo>
                        <a:pt x="3" y="460"/>
                      </a:lnTo>
                      <a:lnTo>
                        <a:pt x="0" y="410"/>
                      </a:lnTo>
                      <a:lnTo>
                        <a:pt x="3" y="358"/>
                      </a:lnTo>
                      <a:lnTo>
                        <a:pt x="12" y="309"/>
                      </a:lnTo>
                      <a:lnTo>
                        <a:pt x="27" y="262"/>
                      </a:lnTo>
                      <a:lnTo>
                        <a:pt x="48" y="217"/>
                      </a:lnTo>
                      <a:lnTo>
                        <a:pt x="73" y="175"/>
                      </a:lnTo>
                      <a:lnTo>
                        <a:pt x="103" y="138"/>
                      </a:lnTo>
                      <a:lnTo>
                        <a:pt x="137" y="103"/>
                      </a:lnTo>
                      <a:lnTo>
                        <a:pt x="175" y="73"/>
                      </a:lnTo>
                      <a:lnTo>
                        <a:pt x="217" y="48"/>
                      </a:lnTo>
                      <a:lnTo>
                        <a:pt x="262" y="27"/>
                      </a:lnTo>
                      <a:lnTo>
                        <a:pt x="309" y="12"/>
                      </a:lnTo>
                      <a:lnTo>
                        <a:pt x="358" y="3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9" name="Freeform 19">
                  <a:extLst>
                    <a:ext uri="{FF2B5EF4-FFF2-40B4-BE49-F238E27FC236}">
                      <a16:creationId xmlns:a16="http://schemas.microsoft.com/office/drawing/2014/main" id="{F556CD57-0756-464C-9335-2C50FFD40F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137825" y="986243"/>
                  <a:ext cx="76848" cy="77036"/>
                </a:xfrm>
                <a:custGeom>
                  <a:avLst/>
                  <a:gdLst>
                    <a:gd name="T0" fmla="*/ 368 w 820"/>
                    <a:gd name="T1" fmla="*/ 157 h 819"/>
                    <a:gd name="T2" fmla="*/ 292 w 820"/>
                    <a:gd name="T3" fmla="*/ 182 h 819"/>
                    <a:gd name="T4" fmla="*/ 229 w 820"/>
                    <a:gd name="T5" fmla="*/ 228 h 819"/>
                    <a:gd name="T6" fmla="*/ 182 w 820"/>
                    <a:gd name="T7" fmla="*/ 291 h 819"/>
                    <a:gd name="T8" fmla="*/ 158 w 820"/>
                    <a:gd name="T9" fmla="*/ 368 h 819"/>
                    <a:gd name="T10" fmla="*/ 158 w 820"/>
                    <a:gd name="T11" fmla="*/ 451 h 819"/>
                    <a:gd name="T12" fmla="*/ 182 w 820"/>
                    <a:gd name="T13" fmla="*/ 527 h 819"/>
                    <a:gd name="T14" fmla="*/ 229 w 820"/>
                    <a:gd name="T15" fmla="*/ 590 h 819"/>
                    <a:gd name="T16" fmla="*/ 292 w 820"/>
                    <a:gd name="T17" fmla="*/ 637 h 819"/>
                    <a:gd name="T18" fmla="*/ 368 w 820"/>
                    <a:gd name="T19" fmla="*/ 661 h 819"/>
                    <a:gd name="T20" fmla="*/ 451 w 820"/>
                    <a:gd name="T21" fmla="*/ 661 h 819"/>
                    <a:gd name="T22" fmla="*/ 528 w 820"/>
                    <a:gd name="T23" fmla="*/ 637 h 819"/>
                    <a:gd name="T24" fmla="*/ 591 w 820"/>
                    <a:gd name="T25" fmla="*/ 590 h 819"/>
                    <a:gd name="T26" fmla="*/ 637 w 820"/>
                    <a:gd name="T27" fmla="*/ 527 h 819"/>
                    <a:gd name="T28" fmla="*/ 662 w 820"/>
                    <a:gd name="T29" fmla="*/ 451 h 819"/>
                    <a:gd name="T30" fmla="*/ 662 w 820"/>
                    <a:gd name="T31" fmla="*/ 368 h 819"/>
                    <a:gd name="T32" fmla="*/ 637 w 820"/>
                    <a:gd name="T33" fmla="*/ 291 h 819"/>
                    <a:gd name="T34" fmla="*/ 591 w 820"/>
                    <a:gd name="T35" fmla="*/ 228 h 819"/>
                    <a:gd name="T36" fmla="*/ 528 w 820"/>
                    <a:gd name="T37" fmla="*/ 182 h 819"/>
                    <a:gd name="T38" fmla="*/ 451 w 820"/>
                    <a:gd name="T39" fmla="*/ 157 h 819"/>
                    <a:gd name="T40" fmla="*/ 409 w 820"/>
                    <a:gd name="T41" fmla="*/ 0 h 819"/>
                    <a:gd name="T42" fmla="*/ 510 w 820"/>
                    <a:gd name="T43" fmla="*/ 12 h 819"/>
                    <a:gd name="T44" fmla="*/ 602 w 820"/>
                    <a:gd name="T45" fmla="*/ 48 h 819"/>
                    <a:gd name="T46" fmla="*/ 682 w 820"/>
                    <a:gd name="T47" fmla="*/ 103 h 819"/>
                    <a:gd name="T48" fmla="*/ 746 w 820"/>
                    <a:gd name="T49" fmla="*/ 175 h 819"/>
                    <a:gd name="T50" fmla="*/ 792 w 820"/>
                    <a:gd name="T51" fmla="*/ 262 h 819"/>
                    <a:gd name="T52" fmla="*/ 816 w 820"/>
                    <a:gd name="T53" fmla="*/ 358 h 819"/>
                    <a:gd name="T54" fmla="*/ 816 w 820"/>
                    <a:gd name="T55" fmla="*/ 460 h 819"/>
                    <a:gd name="T56" fmla="*/ 792 w 820"/>
                    <a:gd name="T57" fmla="*/ 557 h 819"/>
                    <a:gd name="T58" fmla="*/ 746 w 820"/>
                    <a:gd name="T59" fmla="*/ 643 h 819"/>
                    <a:gd name="T60" fmla="*/ 682 w 820"/>
                    <a:gd name="T61" fmla="*/ 715 h 819"/>
                    <a:gd name="T62" fmla="*/ 602 w 820"/>
                    <a:gd name="T63" fmla="*/ 771 h 819"/>
                    <a:gd name="T64" fmla="*/ 510 w 820"/>
                    <a:gd name="T65" fmla="*/ 806 h 819"/>
                    <a:gd name="T66" fmla="*/ 409 w 820"/>
                    <a:gd name="T67" fmla="*/ 819 h 819"/>
                    <a:gd name="T68" fmla="*/ 309 w 820"/>
                    <a:gd name="T69" fmla="*/ 806 h 819"/>
                    <a:gd name="T70" fmla="*/ 217 w 820"/>
                    <a:gd name="T71" fmla="*/ 771 h 819"/>
                    <a:gd name="T72" fmla="*/ 138 w 820"/>
                    <a:gd name="T73" fmla="*/ 715 h 819"/>
                    <a:gd name="T74" fmla="*/ 74 w 820"/>
                    <a:gd name="T75" fmla="*/ 643 h 819"/>
                    <a:gd name="T76" fmla="*/ 28 w 820"/>
                    <a:gd name="T77" fmla="*/ 557 h 819"/>
                    <a:gd name="T78" fmla="*/ 4 w 820"/>
                    <a:gd name="T79" fmla="*/ 460 h 819"/>
                    <a:gd name="T80" fmla="*/ 4 w 820"/>
                    <a:gd name="T81" fmla="*/ 358 h 819"/>
                    <a:gd name="T82" fmla="*/ 28 w 820"/>
                    <a:gd name="T83" fmla="*/ 262 h 819"/>
                    <a:gd name="T84" fmla="*/ 74 w 820"/>
                    <a:gd name="T85" fmla="*/ 175 h 819"/>
                    <a:gd name="T86" fmla="*/ 138 w 820"/>
                    <a:gd name="T87" fmla="*/ 103 h 819"/>
                    <a:gd name="T88" fmla="*/ 217 w 820"/>
                    <a:gd name="T89" fmla="*/ 48 h 819"/>
                    <a:gd name="T90" fmla="*/ 309 w 820"/>
                    <a:gd name="T91" fmla="*/ 12 h 819"/>
                    <a:gd name="T92" fmla="*/ 409 w 820"/>
                    <a:gd name="T93" fmla="*/ 0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20" h="819">
                      <a:moveTo>
                        <a:pt x="409" y="154"/>
                      </a:moveTo>
                      <a:lnTo>
                        <a:pt x="368" y="157"/>
                      </a:lnTo>
                      <a:lnTo>
                        <a:pt x="329" y="166"/>
                      </a:lnTo>
                      <a:lnTo>
                        <a:pt x="292" y="182"/>
                      </a:lnTo>
                      <a:lnTo>
                        <a:pt x="259" y="203"/>
                      </a:lnTo>
                      <a:lnTo>
                        <a:pt x="229" y="228"/>
                      </a:lnTo>
                      <a:lnTo>
                        <a:pt x="204" y="258"/>
                      </a:lnTo>
                      <a:lnTo>
                        <a:pt x="182" y="291"/>
                      </a:lnTo>
                      <a:lnTo>
                        <a:pt x="167" y="328"/>
                      </a:lnTo>
                      <a:lnTo>
                        <a:pt x="158" y="368"/>
                      </a:lnTo>
                      <a:lnTo>
                        <a:pt x="154" y="410"/>
                      </a:lnTo>
                      <a:lnTo>
                        <a:pt x="158" y="451"/>
                      </a:lnTo>
                      <a:lnTo>
                        <a:pt x="167" y="490"/>
                      </a:lnTo>
                      <a:lnTo>
                        <a:pt x="182" y="527"/>
                      </a:lnTo>
                      <a:lnTo>
                        <a:pt x="204" y="560"/>
                      </a:lnTo>
                      <a:lnTo>
                        <a:pt x="229" y="590"/>
                      </a:lnTo>
                      <a:lnTo>
                        <a:pt x="259" y="616"/>
                      </a:lnTo>
                      <a:lnTo>
                        <a:pt x="292" y="637"/>
                      </a:lnTo>
                      <a:lnTo>
                        <a:pt x="329" y="652"/>
                      </a:lnTo>
                      <a:lnTo>
                        <a:pt x="368" y="661"/>
                      </a:lnTo>
                      <a:lnTo>
                        <a:pt x="409" y="665"/>
                      </a:lnTo>
                      <a:lnTo>
                        <a:pt x="451" y="661"/>
                      </a:lnTo>
                      <a:lnTo>
                        <a:pt x="491" y="652"/>
                      </a:lnTo>
                      <a:lnTo>
                        <a:pt x="528" y="637"/>
                      </a:lnTo>
                      <a:lnTo>
                        <a:pt x="561" y="616"/>
                      </a:lnTo>
                      <a:lnTo>
                        <a:pt x="591" y="590"/>
                      </a:lnTo>
                      <a:lnTo>
                        <a:pt x="616" y="560"/>
                      </a:lnTo>
                      <a:lnTo>
                        <a:pt x="637" y="527"/>
                      </a:lnTo>
                      <a:lnTo>
                        <a:pt x="653" y="490"/>
                      </a:lnTo>
                      <a:lnTo>
                        <a:pt x="662" y="451"/>
                      </a:lnTo>
                      <a:lnTo>
                        <a:pt x="666" y="410"/>
                      </a:lnTo>
                      <a:lnTo>
                        <a:pt x="662" y="368"/>
                      </a:lnTo>
                      <a:lnTo>
                        <a:pt x="653" y="328"/>
                      </a:lnTo>
                      <a:lnTo>
                        <a:pt x="637" y="291"/>
                      </a:lnTo>
                      <a:lnTo>
                        <a:pt x="616" y="258"/>
                      </a:lnTo>
                      <a:lnTo>
                        <a:pt x="591" y="228"/>
                      </a:lnTo>
                      <a:lnTo>
                        <a:pt x="561" y="203"/>
                      </a:lnTo>
                      <a:lnTo>
                        <a:pt x="528" y="182"/>
                      </a:lnTo>
                      <a:lnTo>
                        <a:pt x="491" y="166"/>
                      </a:lnTo>
                      <a:lnTo>
                        <a:pt x="451" y="157"/>
                      </a:lnTo>
                      <a:lnTo>
                        <a:pt x="409" y="154"/>
                      </a:lnTo>
                      <a:close/>
                      <a:moveTo>
                        <a:pt x="409" y="0"/>
                      </a:moveTo>
                      <a:lnTo>
                        <a:pt x="461" y="3"/>
                      </a:lnTo>
                      <a:lnTo>
                        <a:pt x="510" y="12"/>
                      </a:lnTo>
                      <a:lnTo>
                        <a:pt x="558" y="27"/>
                      </a:lnTo>
                      <a:lnTo>
                        <a:pt x="602" y="48"/>
                      </a:lnTo>
                      <a:lnTo>
                        <a:pt x="644" y="73"/>
                      </a:lnTo>
                      <a:lnTo>
                        <a:pt x="682" y="103"/>
                      </a:lnTo>
                      <a:lnTo>
                        <a:pt x="716" y="138"/>
                      </a:lnTo>
                      <a:lnTo>
                        <a:pt x="746" y="175"/>
                      </a:lnTo>
                      <a:lnTo>
                        <a:pt x="771" y="217"/>
                      </a:lnTo>
                      <a:lnTo>
                        <a:pt x="792" y="262"/>
                      </a:lnTo>
                      <a:lnTo>
                        <a:pt x="807" y="309"/>
                      </a:lnTo>
                      <a:lnTo>
                        <a:pt x="816" y="358"/>
                      </a:lnTo>
                      <a:lnTo>
                        <a:pt x="820" y="410"/>
                      </a:lnTo>
                      <a:lnTo>
                        <a:pt x="816" y="460"/>
                      </a:lnTo>
                      <a:lnTo>
                        <a:pt x="807" y="510"/>
                      </a:lnTo>
                      <a:lnTo>
                        <a:pt x="792" y="557"/>
                      </a:lnTo>
                      <a:lnTo>
                        <a:pt x="771" y="602"/>
                      </a:lnTo>
                      <a:lnTo>
                        <a:pt x="746" y="643"/>
                      </a:lnTo>
                      <a:lnTo>
                        <a:pt x="716" y="681"/>
                      </a:lnTo>
                      <a:lnTo>
                        <a:pt x="682" y="715"/>
                      </a:lnTo>
                      <a:lnTo>
                        <a:pt x="644" y="745"/>
                      </a:lnTo>
                      <a:lnTo>
                        <a:pt x="602" y="771"/>
                      </a:lnTo>
                      <a:lnTo>
                        <a:pt x="558" y="791"/>
                      </a:lnTo>
                      <a:lnTo>
                        <a:pt x="510" y="806"/>
                      </a:lnTo>
                      <a:lnTo>
                        <a:pt x="461" y="815"/>
                      </a:lnTo>
                      <a:lnTo>
                        <a:pt x="409" y="819"/>
                      </a:lnTo>
                      <a:lnTo>
                        <a:pt x="359" y="815"/>
                      </a:lnTo>
                      <a:lnTo>
                        <a:pt x="309" y="806"/>
                      </a:lnTo>
                      <a:lnTo>
                        <a:pt x="262" y="791"/>
                      </a:lnTo>
                      <a:lnTo>
                        <a:pt x="217" y="771"/>
                      </a:lnTo>
                      <a:lnTo>
                        <a:pt x="176" y="745"/>
                      </a:lnTo>
                      <a:lnTo>
                        <a:pt x="138" y="715"/>
                      </a:lnTo>
                      <a:lnTo>
                        <a:pt x="104" y="681"/>
                      </a:lnTo>
                      <a:lnTo>
                        <a:pt x="74" y="643"/>
                      </a:lnTo>
                      <a:lnTo>
                        <a:pt x="48" y="602"/>
                      </a:lnTo>
                      <a:lnTo>
                        <a:pt x="28" y="557"/>
                      </a:lnTo>
                      <a:lnTo>
                        <a:pt x="13" y="510"/>
                      </a:lnTo>
                      <a:lnTo>
                        <a:pt x="4" y="460"/>
                      </a:lnTo>
                      <a:lnTo>
                        <a:pt x="0" y="410"/>
                      </a:lnTo>
                      <a:lnTo>
                        <a:pt x="4" y="358"/>
                      </a:lnTo>
                      <a:lnTo>
                        <a:pt x="13" y="309"/>
                      </a:lnTo>
                      <a:lnTo>
                        <a:pt x="28" y="262"/>
                      </a:lnTo>
                      <a:lnTo>
                        <a:pt x="48" y="217"/>
                      </a:lnTo>
                      <a:lnTo>
                        <a:pt x="74" y="175"/>
                      </a:lnTo>
                      <a:lnTo>
                        <a:pt x="104" y="138"/>
                      </a:lnTo>
                      <a:lnTo>
                        <a:pt x="138" y="103"/>
                      </a:lnTo>
                      <a:lnTo>
                        <a:pt x="176" y="73"/>
                      </a:lnTo>
                      <a:lnTo>
                        <a:pt x="217" y="48"/>
                      </a:lnTo>
                      <a:lnTo>
                        <a:pt x="262" y="27"/>
                      </a:lnTo>
                      <a:lnTo>
                        <a:pt x="309" y="12"/>
                      </a:lnTo>
                      <a:lnTo>
                        <a:pt x="359" y="3"/>
                      </a:lnTo>
                      <a:lnTo>
                        <a:pt x="4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E041294-05F2-4FEA-BEBB-8546FB80CDAC}"/>
                  </a:ext>
                </a:extLst>
              </p:cNvPr>
              <p:cNvSpPr txBox="1"/>
              <p:nvPr/>
            </p:nvSpPr>
            <p:spPr>
              <a:xfrm>
                <a:off x="3447476" y="3980492"/>
                <a:ext cx="674514" cy="3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flat" dir="t"/>
                </a:scene3d>
                <a:sp3d extrusionH="158750" prstMaterial="matte">
                  <a:extrusionClr>
                    <a:schemeClr val="tx1"/>
                  </a:extrusionClr>
                </a:sp3d>
              </a:bodyPr>
              <a:lstStyle/>
              <a:p>
                <a:pPr algn="ctr"/>
                <a:r>
                  <a:rPr lang="ko-KR" altLang="en-US" spc="-3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latin typeface="Arial" panose="020B0604020202020204" pitchFamily="34" charset="0"/>
                    <a:ea typeface="배달의민족 주아" panose="02020603020101020101" pitchFamily="18" charset="-127"/>
                    <a:cs typeface="Arial" panose="020B0604020202020204" pitchFamily="34" charset="0"/>
                  </a:rPr>
                  <a:t>김윤성</a:t>
                </a:r>
                <a:endParaRPr lang="en-US" altLang="ko-KR" spc="-30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배달의민족 주아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270CF845-060B-4E55-8F85-9F2DABD1E313}"/>
                  </a:ext>
                </a:extLst>
              </p:cNvPr>
              <p:cNvSpPr/>
              <p:nvPr/>
            </p:nvSpPr>
            <p:spPr>
              <a:xfrm>
                <a:off x="5535658" y="3570784"/>
                <a:ext cx="1079489" cy="10916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이등변 삼각형 56">
                <a:extLst>
                  <a:ext uri="{FF2B5EF4-FFF2-40B4-BE49-F238E27FC236}">
                    <a16:creationId xmlns:a16="http://schemas.microsoft.com/office/drawing/2014/main" id="{1DFE7542-8D08-49DF-BBA4-DA35A0946418}"/>
                  </a:ext>
                </a:extLst>
              </p:cNvPr>
              <p:cNvSpPr/>
              <p:nvPr/>
            </p:nvSpPr>
            <p:spPr>
              <a:xfrm flipV="1">
                <a:off x="5960514" y="3669847"/>
                <a:ext cx="229776" cy="148823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DAB6D707-62C6-49CF-911C-F5450C107A2B}"/>
                  </a:ext>
                </a:extLst>
              </p:cNvPr>
              <p:cNvGrpSpPr/>
              <p:nvPr/>
            </p:nvGrpSpPr>
            <p:grpSpPr>
              <a:xfrm>
                <a:off x="5682844" y="2921248"/>
                <a:ext cx="247230" cy="383339"/>
                <a:chOff x="8889419" y="2194475"/>
                <a:chExt cx="299148" cy="463840"/>
              </a:xfrm>
            </p:grpSpPr>
            <p:sp>
              <p:nvSpPr>
                <p:cNvPr id="178" name="Freeform 24">
                  <a:extLst>
                    <a:ext uri="{FF2B5EF4-FFF2-40B4-BE49-F238E27FC236}">
                      <a16:creationId xmlns:a16="http://schemas.microsoft.com/office/drawing/2014/main" id="{7AC828DF-C6CD-48CF-84A1-7DA5E046CD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54848" y="2524841"/>
                  <a:ext cx="133719" cy="133474"/>
                </a:xfrm>
                <a:custGeom>
                  <a:avLst/>
                  <a:gdLst>
                    <a:gd name="T0" fmla="*/ 491 w 1088"/>
                    <a:gd name="T1" fmla="*/ 157 h 1086"/>
                    <a:gd name="T2" fmla="*/ 392 w 1088"/>
                    <a:gd name="T3" fmla="*/ 184 h 1086"/>
                    <a:gd name="T4" fmla="*/ 306 w 1088"/>
                    <a:gd name="T5" fmla="*/ 234 h 1086"/>
                    <a:gd name="T6" fmla="*/ 236 w 1088"/>
                    <a:gd name="T7" fmla="*/ 306 h 1086"/>
                    <a:gd name="T8" fmla="*/ 185 w 1088"/>
                    <a:gd name="T9" fmla="*/ 392 h 1086"/>
                    <a:gd name="T10" fmla="*/ 158 w 1088"/>
                    <a:gd name="T11" fmla="*/ 491 h 1086"/>
                    <a:gd name="T12" fmla="*/ 158 w 1088"/>
                    <a:gd name="T13" fmla="*/ 595 h 1086"/>
                    <a:gd name="T14" fmla="*/ 185 w 1088"/>
                    <a:gd name="T15" fmla="*/ 694 h 1086"/>
                    <a:gd name="T16" fmla="*/ 236 w 1088"/>
                    <a:gd name="T17" fmla="*/ 781 h 1086"/>
                    <a:gd name="T18" fmla="*/ 306 w 1088"/>
                    <a:gd name="T19" fmla="*/ 851 h 1086"/>
                    <a:gd name="T20" fmla="*/ 392 w 1088"/>
                    <a:gd name="T21" fmla="*/ 902 h 1086"/>
                    <a:gd name="T22" fmla="*/ 491 w 1088"/>
                    <a:gd name="T23" fmla="*/ 928 h 1086"/>
                    <a:gd name="T24" fmla="*/ 597 w 1088"/>
                    <a:gd name="T25" fmla="*/ 928 h 1086"/>
                    <a:gd name="T26" fmla="*/ 696 w 1088"/>
                    <a:gd name="T27" fmla="*/ 902 h 1086"/>
                    <a:gd name="T28" fmla="*/ 783 w 1088"/>
                    <a:gd name="T29" fmla="*/ 851 h 1086"/>
                    <a:gd name="T30" fmla="*/ 853 w 1088"/>
                    <a:gd name="T31" fmla="*/ 780 h 1086"/>
                    <a:gd name="T32" fmla="*/ 904 w 1088"/>
                    <a:gd name="T33" fmla="*/ 694 h 1086"/>
                    <a:gd name="T34" fmla="*/ 931 w 1088"/>
                    <a:gd name="T35" fmla="*/ 595 h 1086"/>
                    <a:gd name="T36" fmla="*/ 931 w 1088"/>
                    <a:gd name="T37" fmla="*/ 491 h 1086"/>
                    <a:gd name="T38" fmla="*/ 904 w 1088"/>
                    <a:gd name="T39" fmla="*/ 392 h 1086"/>
                    <a:gd name="T40" fmla="*/ 853 w 1088"/>
                    <a:gd name="T41" fmla="*/ 306 h 1086"/>
                    <a:gd name="T42" fmla="*/ 783 w 1088"/>
                    <a:gd name="T43" fmla="*/ 234 h 1086"/>
                    <a:gd name="T44" fmla="*/ 696 w 1088"/>
                    <a:gd name="T45" fmla="*/ 184 h 1086"/>
                    <a:gd name="T46" fmla="*/ 597 w 1088"/>
                    <a:gd name="T47" fmla="*/ 157 h 1086"/>
                    <a:gd name="T48" fmla="*/ 544 w 1088"/>
                    <a:gd name="T49" fmla="*/ 0 h 1086"/>
                    <a:gd name="T50" fmla="*/ 669 w 1088"/>
                    <a:gd name="T51" fmla="*/ 15 h 1086"/>
                    <a:gd name="T52" fmla="*/ 784 w 1088"/>
                    <a:gd name="T53" fmla="*/ 55 h 1086"/>
                    <a:gd name="T54" fmla="*/ 884 w 1088"/>
                    <a:gd name="T55" fmla="*/ 120 h 1086"/>
                    <a:gd name="T56" fmla="*/ 968 w 1088"/>
                    <a:gd name="T57" fmla="*/ 203 h 1086"/>
                    <a:gd name="T58" fmla="*/ 1032 w 1088"/>
                    <a:gd name="T59" fmla="*/ 305 h 1086"/>
                    <a:gd name="T60" fmla="*/ 1074 w 1088"/>
                    <a:gd name="T61" fmla="*/ 418 h 1086"/>
                    <a:gd name="T62" fmla="*/ 1088 w 1088"/>
                    <a:gd name="T63" fmla="*/ 544 h 1086"/>
                    <a:gd name="T64" fmla="*/ 1074 w 1088"/>
                    <a:gd name="T65" fmla="*/ 668 h 1086"/>
                    <a:gd name="T66" fmla="*/ 1032 w 1088"/>
                    <a:gd name="T67" fmla="*/ 781 h 1086"/>
                    <a:gd name="T68" fmla="*/ 968 w 1088"/>
                    <a:gd name="T69" fmla="*/ 883 h 1086"/>
                    <a:gd name="T70" fmla="*/ 884 w 1088"/>
                    <a:gd name="T71" fmla="*/ 966 h 1086"/>
                    <a:gd name="T72" fmla="*/ 784 w 1088"/>
                    <a:gd name="T73" fmla="*/ 1031 h 1086"/>
                    <a:gd name="T74" fmla="*/ 669 w 1088"/>
                    <a:gd name="T75" fmla="*/ 1072 h 1086"/>
                    <a:gd name="T76" fmla="*/ 544 w 1088"/>
                    <a:gd name="T77" fmla="*/ 1086 h 1086"/>
                    <a:gd name="T78" fmla="*/ 420 w 1088"/>
                    <a:gd name="T79" fmla="*/ 1072 h 1086"/>
                    <a:gd name="T80" fmla="*/ 305 w 1088"/>
                    <a:gd name="T81" fmla="*/ 1031 h 1086"/>
                    <a:gd name="T82" fmla="*/ 205 w 1088"/>
                    <a:gd name="T83" fmla="*/ 966 h 1086"/>
                    <a:gd name="T84" fmla="*/ 120 w 1088"/>
                    <a:gd name="T85" fmla="*/ 883 h 1086"/>
                    <a:gd name="T86" fmla="*/ 56 w 1088"/>
                    <a:gd name="T87" fmla="*/ 781 h 1086"/>
                    <a:gd name="T88" fmla="*/ 15 w 1088"/>
                    <a:gd name="T89" fmla="*/ 668 h 1086"/>
                    <a:gd name="T90" fmla="*/ 0 w 1088"/>
                    <a:gd name="T91" fmla="*/ 544 h 1086"/>
                    <a:gd name="T92" fmla="*/ 15 w 1088"/>
                    <a:gd name="T93" fmla="*/ 418 h 1086"/>
                    <a:gd name="T94" fmla="*/ 56 w 1088"/>
                    <a:gd name="T95" fmla="*/ 305 h 1086"/>
                    <a:gd name="T96" fmla="*/ 120 w 1088"/>
                    <a:gd name="T97" fmla="*/ 203 h 1086"/>
                    <a:gd name="T98" fmla="*/ 205 w 1088"/>
                    <a:gd name="T99" fmla="*/ 120 h 1086"/>
                    <a:gd name="T100" fmla="*/ 305 w 1088"/>
                    <a:gd name="T101" fmla="*/ 55 h 1086"/>
                    <a:gd name="T102" fmla="*/ 420 w 1088"/>
                    <a:gd name="T103" fmla="*/ 15 h 1086"/>
                    <a:gd name="T104" fmla="*/ 544 w 1088"/>
                    <a:gd name="T105" fmla="*/ 0 h 10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088" h="1086">
                      <a:moveTo>
                        <a:pt x="544" y="154"/>
                      </a:moveTo>
                      <a:lnTo>
                        <a:pt x="491" y="157"/>
                      </a:lnTo>
                      <a:lnTo>
                        <a:pt x="441" y="168"/>
                      </a:lnTo>
                      <a:lnTo>
                        <a:pt x="392" y="184"/>
                      </a:lnTo>
                      <a:lnTo>
                        <a:pt x="347" y="207"/>
                      </a:lnTo>
                      <a:lnTo>
                        <a:pt x="306" y="234"/>
                      </a:lnTo>
                      <a:lnTo>
                        <a:pt x="268" y="268"/>
                      </a:lnTo>
                      <a:lnTo>
                        <a:pt x="236" y="306"/>
                      </a:lnTo>
                      <a:lnTo>
                        <a:pt x="207" y="347"/>
                      </a:lnTo>
                      <a:lnTo>
                        <a:pt x="185" y="392"/>
                      </a:lnTo>
                      <a:lnTo>
                        <a:pt x="168" y="440"/>
                      </a:lnTo>
                      <a:lnTo>
                        <a:pt x="158" y="491"/>
                      </a:lnTo>
                      <a:lnTo>
                        <a:pt x="154" y="544"/>
                      </a:lnTo>
                      <a:lnTo>
                        <a:pt x="158" y="595"/>
                      </a:lnTo>
                      <a:lnTo>
                        <a:pt x="168" y="647"/>
                      </a:lnTo>
                      <a:lnTo>
                        <a:pt x="185" y="694"/>
                      </a:lnTo>
                      <a:lnTo>
                        <a:pt x="207" y="739"/>
                      </a:lnTo>
                      <a:lnTo>
                        <a:pt x="236" y="781"/>
                      </a:lnTo>
                      <a:lnTo>
                        <a:pt x="268" y="818"/>
                      </a:lnTo>
                      <a:lnTo>
                        <a:pt x="306" y="851"/>
                      </a:lnTo>
                      <a:lnTo>
                        <a:pt x="347" y="879"/>
                      </a:lnTo>
                      <a:lnTo>
                        <a:pt x="392" y="902"/>
                      </a:lnTo>
                      <a:lnTo>
                        <a:pt x="441" y="918"/>
                      </a:lnTo>
                      <a:lnTo>
                        <a:pt x="491" y="928"/>
                      </a:lnTo>
                      <a:lnTo>
                        <a:pt x="544" y="932"/>
                      </a:lnTo>
                      <a:lnTo>
                        <a:pt x="597" y="928"/>
                      </a:lnTo>
                      <a:lnTo>
                        <a:pt x="648" y="918"/>
                      </a:lnTo>
                      <a:lnTo>
                        <a:pt x="696" y="902"/>
                      </a:lnTo>
                      <a:lnTo>
                        <a:pt x="741" y="879"/>
                      </a:lnTo>
                      <a:lnTo>
                        <a:pt x="783" y="851"/>
                      </a:lnTo>
                      <a:lnTo>
                        <a:pt x="819" y="818"/>
                      </a:lnTo>
                      <a:lnTo>
                        <a:pt x="853" y="780"/>
                      </a:lnTo>
                      <a:lnTo>
                        <a:pt x="880" y="739"/>
                      </a:lnTo>
                      <a:lnTo>
                        <a:pt x="904" y="694"/>
                      </a:lnTo>
                      <a:lnTo>
                        <a:pt x="921" y="647"/>
                      </a:lnTo>
                      <a:lnTo>
                        <a:pt x="931" y="595"/>
                      </a:lnTo>
                      <a:lnTo>
                        <a:pt x="935" y="544"/>
                      </a:lnTo>
                      <a:lnTo>
                        <a:pt x="931" y="491"/>
                      </a:lnTo>
                      <a:lnTo>
                        <a:pt x="921" y="440"/>
                      </a:lnTo>
                      <a:lnTo>
                        <a:pt x="904" y="392"/>
                      </a:lnTo>
                      <a:lnTo>
                        <a:pt x="880" y="347"/>
                      </a:lnTo>
                      <a:lnTo>
                        <a:pt x="853" y="306"/>
                      </a:lnTo>
                      <a:lnTo>
                        <a:pt x="819" y="268"/>
                      </a:lnTo>
                      <a:lnTo>
                        <a:pt x="783" y="234"/>
                      </a:lnTo>
                      <a:lnTo>
                        <a:pt x="741" y="207"/>
                      </a:lnTo>
                      <a:lnTo>
                        <a:pt x="696" y="184"/>
                      </a:lnTo>
                      <a:lnTo>
                        <a:pt x="648" y="168"/>
                      </a:lnTo>
                      <a:lnTo>
                        <a:pt x="597" y="157"/>
                      </a:lnTo>
                      <a:lnTo>
                        <a:pt x="544" y="154"/>
                      </a:lnTo>
                      <a:close/>
                      <a:moveTo>
                        <a:pt x="544" y="0"/>
                      </a:moveTo>
                      <a:lnTo>
                        <a:pt x="608" y="3"/>
                      </a:lnTo>
                      <a:lnTo>
                        <a:pt x="669" y="15"/>
                      </a:lnTo>
                      <a:lnTo>
                        <a:pt x="727" y="32"/>
                      </a:lnTo>
                      <a:lnTo>
                        <a:pt x="784" y="55"/>
                      </a:lnTo>
                      <a:lnTo>
                        <a:pt x="836" y="85"/>
                      </a:lnTo>
                      <a:lnTo>
                        <a:pt x="884" y="120"/>
                      </a:lnTo>
                      <a:lnTo>
                        <a:pt x="929" y="160"/>
                      </a:lnTo>
                      <a:lnTo>
                        <a:pt x="968" y="203"/>
                      </a:lnTo>
                      <a:lnTo>
                        <a:pt x="1004" y="252"/>
                      </a:lnTo>
                      <a:lnTo>
                        <a:pt x="1032" y="305"/>
                      </a:lnTo>
                      <a:lnTo>
                        <a:pt x="1057" y="360"/>
                      </a:lnTo>
                      <a:lnTo>
                        <a:pt x="1074" y="418"/>
                      </a:lnTo>
                      <a:lnTo>
                        <a:pt x="1084" y="480"/>
                      </a:lnTo>
                      <a:lnTo>
                        <a:pt x="1088" y="544"/>
                      </a:lnTo>
                      <a:lnTo>
                        <a:pt x="1084" y="607"/>
                      </a:lnTo>
                      <a:lnTo>
                        <a:pt x="1074" y="668"/>
                      </a:lnTo>
                      <a:lnTo>
                        <a:pt x="1057" y="726"/>
                      </a:lnTo>
                      <a:lnTo>
                        <a:pt x="1032" y="781"/>
                      </a:lnTo>
                      <a:lnTo>
                        <a:pt x="1004" y="834"/>
                      </a:lnTo>
                      <a:lnTo>
                        <a:pt x="968" y="883"/>
                      </a:lnTo>
                      <a:lnTo>
                        <a:pt x="929" y="927"/>
                      </a:lnTo>
                      <a:lnTo>
                        <a:pt x="884" y="966"/>
                      </a:lnTo>
                      <a:lnTo>
                        <a:pt x="836" y="1001"/>
                      </a:lnTo>
                      <a:lnTo>
                        <a:pt x="784" y="1031"/>
                      </a:lnTo>
                      <a:lnTo>
                        <a:pt x="727" y="1054"/>
                      </a:lnTo>
                      <a:lnTo>
                        <a:pt x="669" y="1072"/>
                      </a:lnTo>
                      <a:lnTo>
                        <a:pt x="608" y="1082"/>
                      </a:lnTo>
                      <a:lnTo>
                        <a:pt x="544" y="1086"/>
                      </a:lnTo>
                      <a:lnTo>
                        <a:pt x="481" y="1082"/>
                      </a:lnTo>
                      <a:lnTo>
                        <a:pt x="420" y="1072"/>
                      </a:lnTo>
                      <a:lnTo>
                        <a:pt x="361" y="1054"/>
                      </a:lnTo>
                      <a:lnTo>
                        <a:pt x="305" y="1031"/>
                      </a:lnTo>
                      <a:lnTo>
                        <a:pt x="253" y="1001"/>
                      </a:lnTo>
                      <a:lnTo>
                        <a:pt x="205" y="966"/>
                      </a:lnTo>
                      <a:lnTo>
                        <a:pt x="160" y="927"/>
                      </a:lnTo>
                      <a:lnTo>
                        <a:pt x="120" y="883"/>
                      </a:lnTo>
                      <a:lnTo>
                        <a:pt x="85" y="834"/>
                      </a:lnTo>
                      <a:lnTo>
                        <a:pt x="56" y="781"/>
                      </a:lnTo>
                      <a:lnTo>
                        <a:pt x="32" y="726"/>
                      </a:lnTo>
                      <a:lnTo>
                        <a:pt x="15" y="668"/>
                      </a:lnTo>
                      <a:lnTo>
                        <a:pt x="4" y="607"/>
                      </a:lnTo>
                      <a:lnTo>
                        <a:pt x="0" y="544"/>
                      </a:lnTo>
                      <a:lnTo>
                        <a:pt x="4" y="480"/>
                      </a:lnTo>
                      <a:lnTo>
                        <a:pt x="15" y="418"/>
                      </a:lnTo>
                      <a:lnTo>
                        <a:pt x="32" y="360"/>
                      </a:lnTo>
                      <a:lnTo>
                        <a:pt x="56" y="305"/>
                      </a:lnTo>
                      <a:lnTo>
                        <a:pt x="85" y="252"/>
                      </a:lnTo>
                      <a:lnTo>
                        <a:pt x="120" y="203"/>
                      </a:lnTo>
                      <a:lnTo>
                        <a:pt x="160" y="160"/>
                      </a:lnTo>
                      <a:lnTo>
                        <a:pt x="205" y="120"/>
                      </a:lnTo>
                      <a:lnTo>
                        <a:pt x="253" y="85"/>
                      </a:lnTo>
                      <a:lnTo>
                        <a:pt x="305" y="55"/>
                      </a:lnTo>
                      <a:lnTo>
                        <a:pt x="361" y="32"/>
                      </a:lnTo>
                      <a:lnTo>
                        <a:pt x="420" y="15"/>
                      </a:lnTo>
                      <a:lnTo>
                        <a:pt x="481" y="3"/>
                      </a:lnTo>
                      <a:lnTo>
                        <a:pt x="54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9" name="Freeform 25">
                  <a:extLst>
                    <a:ext uri="{FF2B5EF4-FFF2-40B4-BE49-F238E27FC236}">
                      <a16:creationId xmlns:a16="http://schemas.microsoft.com/office/drawing/2014/main" id="{538125A8-5ED6-4148-8867-163FEF33A3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01262" y="2194475"/>
                  <a:ext cx="187305" cy="172312"/>
                </a:xfrm>
                <a:custGeom>
                  <a:avLst/>
                  <a:gdLst>
                    <a:gd name="T0" fmla="*/ 926 w 1523"/>
                    <a:gd name="T1" fmla="*/ 158 h 1402"/>
                    <a:gd name="T2" fmla="*/ 827 w 1523"/>
                    <a:gd name="T3" fmla="*/ 184 h 1402"/>
                    <a:gd name="T4" fmla="*/ 741 w 1523"/>
                    <a:gd name="T5" fmla="*/ 235 h 1402"/>
                    <a:gd name="T6" fmla="*/ 671 w 1523"/>
                    <a:gd name="T7" fmla="*/ 305 h 1402"/>
                    <a:gd name="T8" fmla="*/ 620 w 1523"/>
                    <a:gd name="T9" fmla="*/ 392 h 1402"/>
                    <a:gd name="T10" fmla="*/ 593 w 1523"/>
                    <a:gd name="T11" fmla="*/ 490 h 1402"/>
                    <a:gd name="T12" fmla="*/ 593 w 1523"/>
                    <a:gd name="T13" fmla="*/ 596 h 1402"/>
                    <a:gd name="T14" fmla="*/ 620 w 1523"/>
                    <a:gd name="T15" fmla="*/ 694 h 1402"/>
                    <a:gd name="T16" fmla="*/ 671 w 1523"/>
                    <a:gd name="T17" fmla="*/ 781 h 1402"/>
                    <a:gd name="T18" fmla="*/ 741 w 1523"/>
                    <a:gd name="T19" fmla="*/ 851 h 1402"/>
                    <a:gd name="T20" fmla="*/ 827 w 1523"/>
                    <a:gd name="T21" fmla="*/ 901 h 1402"/>
                    <a:gd name="T22" fmla="*/ 926 w 1523"/>
                    <a:gd name="T23" fmla="*/ 929 h 1402"/>
                    <a:gd name="T24" fmla="*/ 1032 w 1523"/>
                    <a:gd name="T25" fmla="*/ 929 h 1402"/>
                    <a:gd name="T26" fmla="*/ 1131 w 1523"/>
                    <a:gd name="T27" fmla="*/ 901 h 1402"/>
                    <a:gd name="T28" fmla="*/ 1218 w 1523"/>
                    <a:gd name="T29" fmla="*/ 851 h 1402"/>
                    <a:gd name="T30" fmla="*/ 1288 w 1523"/>
                    <a:gd name="T31" fmla="*/ 781 h 1402"/>
                    <a:gd name="T32" fmla="*/ 1339 w 1523"/>
                    <a:gd name="T33" fmla="*/ 694 h 1402"/>
                    <a:gd name="T34" fmla="*/ 1366 w 1523"/>
                    <a:gd name="T35" fmla="*/ 596 h 1402"/>
                    <a:gd name="T36" fmla="*/ 1366 w 1523"/>
                    <a:gd name="T37" fmla="*/ 490 h 1402"/>
                    <a:gd name="T38" fmla="*/ 1339 w 1523"/>
                    <a:gd name="T39" fmla="*/ 391 h 1402"/>
                    <a:gd name="T40" fmla="*/ 1288 w 1523"/>
                    <a:gd name="T41" fmla="*/ 305 h 1402"/>
                    <a:gd name="T42" fmla="*/ 1218 w 1523"/>
                    <a:gd name="T43" fmla="*/ 235 h 1402"/>
                    <a:gd name="T44" fmla="*/ 1131 w 1523"/>
                    <a:gd name="T45" fmla="*/ 184 h 1402"/>
                    <a:gd name="T46" fmla="*/ 1032 w 1523"/>
                    <a:gd name="T47" fmla="*/ 158 h 1402"/>
                    <a:gd name="T48" fmla="*/ 979 w 1523"/>
                    <a:gd name="T49" fmla="*/ 0 h 1402"/>
                    <a:gd name="T50" fmla="*/ 1043 w 1523"/>
                    <a:gd name="T51" fmla="*/ 4 h 1402"/>
                    <a:gd name="T52" fmla="*/ 1162 w 1523"/>
                    <a:gd name="T53" fmla="*/ 31 h 1402"/>
                    <a:gd name="T54" fmla="*/ 1271 w 1523"/>
                    <a:gd name="T55" fmla="*/ 84 h 1402"/>
                    <a:gd name="T56" fmla="*/ 1364 w 1523"/>
                    <a:gd name="T57" fmla="*/ 159 h 1402"/>
                    <a:gd name="T58" fmla="*/ 1439 w 1523"/>
                    <a:gd name="T59" fmla="*/ 252 h 1402"/>
                    <a:gd name="T60" fmla="*/ 1492 w 1523"/>
                    <a:gd name="T61" fmla="*/ 360 h 1402"/>
                    <a:gd name="T62" fmla="*/ 1519 w 1523"/>
                    <a:gd name="T63" fmla="*/ 479 h 1402"/>
                    <a:gd name="T64" fmla="*/ 1519 w 1523"/>
                    <a:gd name="T65" fmla="*/ 606 h 1402"/>
                    <a:gd name="T66" fmla="*/ 1492 w 1523"/>
                    <a:gd name="T67" fmla="*/ 725 h 1402"/>
                    <a:gd name="T68" fmla="*/ 1439 w 1523"/>
                    <a:gd name="T69" fmla="*/ 833 h 1402"/>
                    <a:gd name="T70" fmla="*/ 1364 w 1523"/>
                    <a:gd name="T71" fmla="*/ 926 h 1402"/>
                    <a:gd name="T72" fmla="*/ 1271 w 1523"/>
                    <a:gd name="T73" fmla="*/ 1001 h 1402"/>
                    <a:gd name="T74" fmla="*/ 1162 w 1523"/>
                    <a:gd name="T75" fmla="*/ 1054 h 1402"/>
                    <a:gd name="T76" fmla="*/ 1043 w 1523"/>
                    <a:gd name="T77" fmla="*/ 1083 h 1402"/>
                    <a:gd name="T78" fmla="*/ 923 w 1523"/>
                    <a:gd name="T79" fmla="*/ 1083 h 1402"/>
                    <a:gd name="T80" fmla="*/ 816 w 1523"/>
                    <a:gd name="T81" fmla="*/ 1061 h 1402"/>
                    <a:gd name="T82" fmla="*/ 717 w 1523"/>
                    <a:gd name="T83" fmla="*/ 1018 h 1402"/>
                    <a:gd name="T84" fmla="*/ 629 w 1523"/>
                    <a:gd name="T85" fmla="*/ 957 h 1402"/>
                    <a:gd name="T86" fmla="*/ 131 w 1523"/>
                    <a:gd name="T87" fmla="*/ 1380 h 1402"/>
                    <a:gd name="T88" fmla="*/ 96 w 1523"/>
                    <a:gd name="T89" fmla="*/ 1400 h 1402"/>
                    <a:gd name="T90" fmla="*/ 57 w 1523"/>
                    <a:gd name="T91" fmla="*/ 1400 h 1402"/>
                    <a:gd name="T92" fmla="*/ 23 w 1523"/>
                    <a:gd name="T93" fmla="*/ 1380 h 1402"/>
                    <a:gd name="T94" fmla="*/ 3 w 1523"/>
                    <a:gd name="T95" fmla="*/ 1345 h 1402"/>
                    <a:gd name="T96" fmla="*/ 3 w 1523"/>
                    <a:gd name="T97" fmla="*/ 1306 h 1402"/>
                    <a:gd name="T98" fmla="*/ 23 w 1523"/>
                    <a:gd name="T99" fmla="*/ 1271 h 1402"/>
                    <a:gd name="T100" fmla="*/ 476 w 1523"/>
                    <a:gd name="T101" fmla="*/ 750 h 1402"/>
                    <a:gd name="T102" fmla="*/ 446 w 1523"/>
                    <a:gd name="T103" fmla="*/ 650 h 1402"/>
                    <a:gd name="T104" fmla="*/ 435 w 1523"/>
                    <a:gd name="T105" fmla="*/ 543 h 1402"/>
                    <a:gd name="T106" fmla="*/ 450 w 1523"/>
                    <a:gd name="T107" fmla="*/ 419 h 1402"/>
                    <a:gd name="T108" fmla="*/ 491 w 1523"/>
                    <a:gd name="T109" fmla="*/ 305 h 1402"/>
                    <a:gd name="T110" fmla="*/ 555 w 1523"/>
                    <a:gd name="T111" fmla="*/ 204 h 1402"/>
                    <a:gd name="T112" fmla="*/ 640 w 1523"/>
                    <a:gd name="T113" fmla="*/ 120 h 1402"/>
                    <a:gd name="T114" fmla="*/ 740 w 1523"/>
                    <a:gd name="T115" fmla="*/ 55 h 1402"/>
                    <a:gd name="T116" fmla="*/ 855 w 1523"/>
                    <a:gd name="T117" fmla="*/ 14 h 1402"/>
                    <a:gd name="T118" fmla="*/ 979 w 1523"/>
                    <a:gd name="T119" fmla="*/ 0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523" h="1402">
                      <a:moveTo>
                        <a:pt x="979" y="153"/>
                      </a:moveTo>
                      <a:lnTo>
                        <a:pt x="926" y="158"/>
                      </a:lnTo>
                      <a:lnTo>
                        <a:pt x="876" y="168"/>
                      </a:lnTo>
                      <a:lnTo>
                        <a:pt x="827" y="184"/>
                      </a:lnTo>
                      <a:lnTo>
                        <a:pt x="782" y="207"/>
                      </a:lnTo>
                      <a:lnTo>
                        <a:pt x="741" y="235"/>
                      </a:lnTo>
                      <a:lnTo>
                        <a:pt x="703" y="268"/>
                      </a:lnTo>
                      <a:lnTo>
                        <a:pt x="671" y="305"/>
                      </a:lnTo>
                      <a:lnTo>
                        <a:pt x="642" y="346"/>
                      </a:lnTo>
                      <a:lnTo>
                        <a:pt x="620" y="392"/>
                      </a:lnTo>
                      <a:lnTo>
                        <a:pt x="603" y="439"/>
                      </a:lnTo>
                      <a:lnTo>
                        <a:pt x="593" y="490"/>
                      </a:lnTo>
                      <a:lnTo>
                        <a:pt x="589" y="543"/>
                      </a:lnTo>
                      <a:lnTo>
                        <a:pt x="593" y="596"/>
                      </a:lnTo>
                      <a:lnTo>
                        <a:pt x="603" y="646"/>
                      </a:lnTo>
                      <a:lnTo>
                        <a:pt x="620" y="694"/>
                      </a:lnTo>
                      <a:lnTo>
                        <a:pt x="642" y="739"/>
                      </a:lnTo>
                      <a:lnTo>
                        <a:pt x="671" y="781"/>
                      </a:lnTo>
                      <a:lnTo>
                        <a:pt x="703" y="818"/>
                      </a:lnTo>
                      <a:lnTo>
                        <a:pt x="741" y="851"/>
                      </a:lnTo>
                      <a:lnTo>
                        <a:pt x="782" y="879"/>
                      </a:lnTo>
                      <a:lnTo>
                        <a:pt x="827" y="901"/>
                      </a:lnTo>
                      <a:lnTo>
                        <a:pt x="876" y="918"/>
                      </a:lnTo>
                      <a:lnTo>
                        <a:pt x="926" y="929"/>
                      </a:lnTo>
                      <a:lnTo>
                        <a:pt x="979" y="932"/>
                      </a:lnTo>
                      <a:lnTo>
                        <a:pt x="1032" y="929"/>
                      </a:lnTo>
                      <a:lnTo>
                        <a:pt x="1083" y="918"/>
                      </a:lnTo>
                      <a:lnTo>
                        <a:pt x="1131" y="901"/>
                      </a:lnTo>
                      <a:lnTo>
                        <a:pt x="1176" y="879"/>
                      </a:lnTo>
                      <a:lnTo>
                        <a:pt x="1218" y="851"/>
                      </a:lnTo>
                      <a:lnTo>
                        <a:pt x="1254" y="818"/>
                      </a:lnTo>
                      <a:lnTo>
                        <a:pt x="1288" y="781"/>
                      </a:lnTo>
                      <a:lnTo>
                        <a:pt x="1315" y="739"/>
                      </a:lnTo>
                      <a:lnTo>
                        <a:pt x="1339" y="694"/>
                      </a:lnTo>
                      <a:lnTo>
                        <a:pt x="1356" y="646"/>
                      </a:lnTo>
                      <a:lnTo>
                        <a:pt x="1366" y="596"/>
                      </a:lnTo>
                      <a:lnTo>
                        <a:pt x="1370" y="543"/>
                      </a:lnTo>
                      <a:lnTo>
                        <a:pt x="1366" y="490"/>
                      </a:lnTo>
                      <a:lnTo>
                        <a:pt x="1356" y="439"/>
                      </a:lnTo>
                      <a:lnTo>
                        <a:pt x="1339" y="391"/>
                      </a:lnTo>
                      <a:lnTo>
                        <a:pt x="1315" y="346"/>
                      </a:lnTo>
                      <a:lnTo>
                        <a:pt x="1288" y="305"/>
                      </a:lnTo>
                      <a:lnTo>
                        <a:pt x="1254" y="268"/>
                      </a:lnTo>
                      <a:lnTo>
                        <a:pt x="1218" y="235"/>
                      </a:lnTo>
                      <a:lnTo>
                        <a:pt x="1176" y="207"/>
                      </a:lnTo>
                      <a:lnTo>
                        <a:pt x="1131" y="184"/>
                      </a:lnTo>
                      <a:lnTo>
                        <a:pt x="1083" y="168"/>
                      </a:lnTo>
                      <a:lnTo>
                        <a:pt x="1032" y="158"/>
                      </a:lnTo>
                      <a:lnTo>
                        <a:pt x="979" y="153"/>
                      </a:lnTo>
                      <a:close/>
                      <a:moveTo>
                        <a:pt x="979" y="0"/>
                      </a:moveTo>
                      <a:lnTo>
                        <a:pt x="979" y="0"/>
                      </a:lnTo>
                      <a:lnTo>
                        <a:pt x="1043" y="4"/>
                      </a:lnTo>
                      <a:lnTo>
                        <a:pt x="1104" y="14"/>
                      </a:lnTo>
                      <a:lnTo>
                        <a:pt x="1162" y="31"/>
                      </a:lnTo>
                      <a:lnTo>
                        <a:pt x="1219" y="55"/>
                      </a:lnTo>
                      <a:lnTo>
                        <a:pt x="1271" y="84"/>
                      </a:lnTo>
                      <a:lnTo>
                        <a:pt x="1319" y="120"/>
                      </a:lnTo>
                      <a:lnTo>
                        <a:pt x="1364" y="159"/>
                      </a:lnTo>
                      <a:lnTo>
                        <a:pt x="1403" y="204"/>
                      </a:lnTo>
                      <a:lnTo>
                        <a:pt x="1439" y="252"/>
                      </a:lnTo>
                      <a:lnTo>
                        <a:pt x="1467" y="305"/>
                      </a:lnTo>
                      <a:lnTo>
                        <a:pt x="1492" y="360"/>
                      </a:lnTo>
                      <a:lnTo>
                        <a:pt x="1509" y="419"/>
                      </a:lnTo>
                      <a:lnTo>
                        <a:pt x="1519" y="479"/>
                      </a:lnTo>
                      <a:lnTo>
                        <a:pt x="1523" y="543"/>
                      </a:lnTo>
                      <a:lnTo>
                        <a:pt x="1519" y="606"/>
                      </a:lnTo>
                      <a:lnTo>
                        <a:pt x="1509" y="668"/>
                      </a:lnTo>
                      <a:lnTo>
                        <a:pt x="1492" y="725"/>
                      </a:lnTo>
                      <a:lnTo>
                        <a:pt x="1467" y="782"/>
                      </a:lnTo>
                      <a:lnTo>
                        <a:pt x="1439" y="833"/>
                      </a:lnTo>
                      <a:lnTo>
                        <a:pt x="1403" y="883"/>
                      </a:lnTo>
                      <a:lnTo>
                        <a:pt x="1364" y="926"/>
                      </a:lnTo>
                      <a:lnTo>
                        <a:pt x="1319" y="967"/>
                      </a:lnTo>
                      <a:lnTo>
                        <a:pt x="1271" y="1001"/>
                      </a:lnTo>
                      <a:lnTo>
                        <a:pt x="1219" y="1031"/>
                      </a:lnTo>
                      <a:lnTo>
                        <a:pt x="1162" y="1054"/>
                      </a:lnTo>
                      <a:lnTo>
                        <a:pt x="1104" y="1071"/>
                      </a:lnTo>
                      <a:lnTo>
                        <a:pt x="1043" y="1083"/>
                      </a:lnTo>
                      <a:lnTo>
                        <a:pt x="979" y="1086"/>
                      </a:lnTo>
                      <a:lnTo>
                        <a:pt x="923" y="1083"/>
                      </a:lnTo>
                      <a:lnTo>
                        <a:pt x="868" y="1075"/>
                      </a:lnTo>
                      <a:lnTo>
                        <a:pt x="816" y="1061"/>
                      </a:lnTo>
                      <a:lnTo>
                        <a:pt x="765" y="1041"/>
                      </a:lnTo>
                      <a:lnTo>
                        <a:pt x="717" y="1018"/>
                      </a:lnTo>
                      <a:lnTo>
                        <a:pt x="671" y="991"/>
                      </a:lnTo>
                      <a:lnTo>
                        <a:pt x="629" y="957"/>
                      </a:lnTo>
                      <a:lnTo>
                        <a:pt x="590" y="922"/>
                      </a:lnTo>
                      <a:lnTo>
                        <a:pt x="131" y="1380"/>
                      </a:lnTo>
                      <a:lnTo>
                        <a:pt x="115" y="1393"/>
                      </a:lnTo>
                      <a:lnTo>
                        <a:pt x="96" y="1400"/>
                      </a:lnTo>
                      <a:lnTo>
                        <a:pt x="77" y="1402"/>
                      </a:lnTo>
                      <a:lnTo>
                        <a:pt x="57" y="1400"/>
                      </a:lnTo>
                      <a:lnTo>
                        <a:pt x="39" y="1393"/>
                      </a:lnTo>
                      <a:lnTo>
                        <a:pt x="23" y="1380"/>
                      </a:lnTo>
                      <a:lnTo>
                        <a:pt x="10" y="1363"/>
                      </a:lnTo>
                      <a:lnTo>
                        <a:pt x="3" y="1345"/>
                      </a:lnTo>
                      <a:lnTo>
                        <a:pt x="0" y="1325"/>
                      </a:lnTo>
                      <a:lnTo>
                        <a:pt x="3" y="1306"/>
                      </a:lnTo>
                      <a:lnTo>
                        <a:pt x="10" y="1287"/>
                      </a:lnTo>
                      <a:lnTo>
                        <a:pt x="23" y="1271"/>
                      </a:lnTo>
                      <a:lnTo>
                        <a:pt x="498" y="797"/>
                      </a:lnTo>
                      <a:lnTo>
                        <a:pt x="476" y="750"/>
                      </a:lnTo>
                      <a:lnTo>
                        <a:pt x="459" y="701"/>
                      </a:lnTo>
                      <a:lnTo>
                        <a:pt x="446" y="650"/>
                      </a:lnTo>
                      <a:lnTo>
                        <a:pt x="438" y="597"/>
                      </a:lnTo>
                      <a:lnTo>
                        <a:pt x="435" y="543"/>
                      </a:lnTo>
                      <a:lnTo>
                        <a:pt x="439" y="479"/>
                      </a:lnTo>
                      <a:lnTo>
                        <a:pt x="450" y="419"/>
                      </a:lnTo>
                      <a:lnTo>
                        <a:pt x="467" y="360"/>
                      </a:lnTo>
                      <a:lnTo>
                        <a:pt x="491" y="305"/>
                      </a:lnTo>
                      <a:lnTo>
                        <a:pt x="520" y="252"/>
                      </a:lnTo>
                      <a:lnTo>
                        <a:pt x="555" y="204"/>
                      </a:lnTo>
                      <a:lnTo>
                        <a:pt x="595" y="159"/>
                      </a:lnTo>
                      <a:lnTo>
                        <a:pt x="640" y="120"/>
                      </a:lnTo>
                      <a:lnTo>
                        <a:pt x="688" y="84"/>
                      </a:lnTo>
                      <a:lnTo>
                        <a:pt x="740" y="55"/>
                      </a:lnTo>
                      <a:lnTo>
                        <a:pt x="796" y="31"/>
                      </a:lnTo>
                      <a:lnTo>
                        <a:pt x="855" y="14"/>
                      </a:lnTo>
                      <a:lnTo>
                        <a:pt x="916" y="4"/>
                      </a:ln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0" name="Freeform 26">
                  <a:extLst>
                    <a:ext uri="{FF2B5EF4-FFF2-40B4-BE49-F238E27FC236}">
                      <a16:creationId xmlns:a16="http://schemas.microsoft.com/office/drawing/2014/main" id="{D6129C01-F226-4165-A4E9-2C2C69763A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89419" y="2359658"/>
                  <a:ext cx="168870" cy="189027"/>
                </a:xfrm>
                <a:custGeom>
                  <a:avLst/>
                  <a:gdLst>
                    <a:gd name="T0" fmla="*/ 490 w 1373"/>
                    <a:gd name="T1" fmla="*/ 157 h 1538"/>
                    <a:gd name="T2" fmla="*/ 393 w 1373"/>
                    <a:gd name="T3" fmla="*/ 185 h 1538"/>
                    <a:gd name="T4" fmla="*/ 305 w 1373"/>
                    <a:gd name="T5" fmla="*/ 235 h 1538"/>
                    <a:gd name="T6" fmla="*/ 235 w 1373"/>
                    <a:gd name="T7" fmla="*/ 305 h 1538"/>
                    <a:gd name="T8" fmla="*/ 184 w 1373"/>
                    <a:gd name="T9" fmla="*/ 391 h 1538"/>
                    <a:gd name="T10" fmla="*/ 158 w 1373"/>
                    <a:gd name="T11" fmla="*/ 490 h 1538"/>
                    <a:gd name="T12" fmla="*/ 158 w 1373"/>
                    <a:gd name="T13" fmla="*/ 596 h 1538"/>
                    <a:gd name="T14" fmla="*/ 184 w 1373"/>
                    <a:gd name="T15" fmla="*/ 695 h 1538"/>
                    <a:gd name="T16" fmla="*/ 235 w 1373"/>
                    <a:gd name="T17" fmla="*/ 781 h 1538"/>
                    <a:gd name="T18" fmla="*/ 305 w 1373"/>
                    <a:gd name="T19" fmla="*/ 851 h 1538"/>
                    <a:gd name="T20" fmla="*/ 393 w 1373"/>
                    <a:gd name="T21" fmla="*/ 902 h 1538"/>
                    <a:gd name="T22" fmla="*/ 490 w 1373"/>
                    <a:gd name="T23" fmla="*/ 929 h 1538"/>
                    <a:gd name="T24" fmla="*/ 596 w 1373"/>
                    <a:gd name="T25" fmla="*/ 929 h 1538"/>
                    <a:gd name="T26" fmla="*/ 695 w 1373"/>
                    <a:gd name="T27" fmla="*/ 902 h 1538"/>
                    <a:gd name="T28" fmla="*/ 782 w 1373"/>
                    <a:gd name="T29" fmla="*/ 851 h 1538"/>
                    <a:gd name="T30" fmla="*/ 852 w 1373"/>
                    <a:gd name="T31" fmla="*/ 781 h 1538"/>
                    <a:gd name="T32" fmla="*/ 903 w 1373"/>
                    <a:gd name="T33" fmla="*/ 695 h 1538"/>
                    <a:gd name="T34" fmla="*/ 930 w 1373"/>
                    <a:gd name="T35" fmla="*/ 596 h 1538"/>
                    <a:gd name="T36" fmla="*/ 930 w 1373"/>
                    <a:gd name="T37" fmla="*/ 490 h 1538"/>
                    <a:gd name="T38" fmla="*/ 903 w 1373"/>
                    <a:gd name="T39" fmla="*/ 391 h 1538"/>
                    <a:gd name="T40" fmla="*/ 852 w 1373"/>
                    <a:gd name="T41" fmla="*/ 305 h 1538"/>
                    <a:gd name="T42" fmla="*/ 782 w 1373"/>
                    <a:gd name="T43" fmla="*/ 235 h 1538"/>
                    <a:gd name="T44" fmla="*/ 695 w 1373"/>
                    <a:gd name="T45" fmla="*/ 185 h 1538"/>
                    <a:gd name="T46" fmla="*/ 596 w 1373"/>
                    <a:gd name="T47" fmla="*/ 157 h 1538"/>
                    <a:gd name="T48" fmla="*/ 543 w 1373"/>
                    <a:gd name="T49" fmla="*/ 0 h 1538"/>
                    <a:gd name="T50" fmla="*/ 668 w 1373"/>
                    <a:gd name="T51" fmla="*/ 15 h 1538"/>
                    <a:gd name="T52" fmla="*/ 783 w 1373"/>
                    <a:gd name="T53" fmla="*/ 55 h 1538"/>
                    <a:gd name="T54" fmla="*/ 884 w 1373"/>
                    <a:gd name="T55" fmla="*/ 119 h 1538"/>
                    <a:gd name="T56" fmla="*/ 968 w 1373"/>
                    <a:gd name="T57" fmla="*/ 204 h 1538"/>
                    <a:gd name="T58" fmla="*/ 1033 w 1373"/>
                    <a:gd name="T59" fmla="*/ 304 h 1538"/>
                    <a:gd name="T60" fmla="*/ 1073 w 1373"/>
                    <a:gd name="T61" fmla="*/ 419 h 1538"/>
                    <a:gd name="T62" fmla="*/ 1088 w 1373"/>
                    <a:gd name="T63" fmla="*/ 543 h 1538"/>
                    <a:gd name="T64" fmla="*/ 1074 w 1373"/>
                    <a:gd name="T65" fmla="*/ 663 h 1538"/>
                    <a:gd name="T66" fmla="*/ 1036 w 1373"/>
                    <a:gd name="T67" fmla="*/ 773 h 1538"/>
                    <a:gd name="T68" fmla="*/ 976 w 1373"/>
                    <a:gd name="T69" fmla="*/ 872 h 1538"/>
                    <a:gd name="T70" fmla="*/ 898 w 1373"/>
                    <a:gd name="T71" fmla="*/ 954 h 1538"/>
                    <a:gd name="T72" fmla="*/ 1364 w 1373"/>
                    <a:gd name="T73" fmla="*/ 1423 h 1538"/>
                    <a:gd name="T74" fmla="*/ 1373 w 1373"/>
                    <a:gd name="T75" fmla="*/ 1461 h 1538"/>
                    <a:gd name="T76" fmla="*/ 1364 w 1373"/>
                    <a:gd name="T77" fmla="*/ 1499 h 1538"/>
                    <a:gd name="T78" fmla="*/ 1335 w 1373"/>
                    <a:gd name="T79" fmla="*/ 1528 h 1538"/>
                    <a:gd name="T80" fmla="*/ 1297 w 1373"/>
                    <a:gd name="T81" fmla="*/ 1538 h 1538"/>
                    <a:gd name="T82" fmla="*/ 1259 w 1373"/>
                    <a:gd name="T83" fmla="*/ 1528 h 1538"/>
                    <a:gd name="T84" fmla="*/ 764 w 1373"/>
                    <a:gd name="T85" fmla="*/ 1038 h 1538"/>
                    <a:gd name="T86" fmla="*/ 659 w 1373"/>
                    <a:gd name="T87" fmla="*/ 1074 h 1538"/>
                    <a:gd name="T88" fmla="*/ 543 w 1373"/>
                    <a:gd name="T89" fmla="*/ 1085 h 1538"/>
                    <a:gd name="T90" fmla="*/ 419 w 1373"/>
                    <a:gd name="T91" fmla="*/ 1072 h 1538"/>
                    <a:gd name="T92" fmla="*/ 305 w 1373"/>
                    <a:gd name="T93" fmla="*/ 1030 h 1538"/>
                    <a:gd name="T94" fmla="*/ 204 w 1373"/>
                    <a:gd name="T95" fmla="*/ 966 h 1538"/>
                    <a:gd name="T96" fmla="*/ 120 w 1373"/>
                    <a:gd name="T97" fmla="*/ 882 h 1538"/>
                    <a:gd name="T98" fmla="*/ 55 w 1373"/>
                    <a:gd name="T99" fmla="*/ 782 h 1538"/>
                    <a:gd name="T100" fmla="*/ 14 w 1373"/>
                    <a:gd name="T101" fmla="*/ 667 h 1538"/>
                    <a:gd name="T102" fmla="*/ 0 w 1373"/>
                    <a:gd name="T103" fmla="*/ 543 h 1538"/>
                    <a:gd name="T104" fmla="*/ 14 w 1373"/>
                    <a:gd name="T105" fmla="*/ 419 h 1538"/>
                    <a:gd name="T106" fmla="*/ 55 w 1373"/>
                    <a:gd name="T107" fmla="*/ 304 h 1538"/>
                    <a:gd name="T108" fmla="*/ 120 w 1373"/>
                    <a:gd name="T109" fmla="*/ 204 h 1538"/>
                    <a:gd name="T110" fmla="*/ 204 w 1373"/>
                    <a:gd name="T111" fmla="*/ 119 h 1538"/>
                    <a:gd name="T112" fmla="*/ 305 w 1373"/>
                    <a:gd name="T113" fmla="*/ 55 h 1538"/>
                    <a:gd name="T114" fmla="*/ 419 w 1373"/>
                    <a:gd name="T115" fmla="*/ 15 h 1538"/>
                    <a:gd name="T116" fmla="*/ 543 w 1373"/>
                    <a:gd name="T117" fmla="*/ 0 h 1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373" h="1538">
                      <a:moveTo>
                        <a:pt x="543" y="154"/>
                      </a:moveTo>
                      <a:lnTo>
                        <a:pt x="490" y="157"/>
                      </a:lnTo>
                      <a:lnTo>
                        <a:pt x="440" y="167"/>
                      </a:lnTo>
                      <a:lnTo>
                        <a:pt x="393" y="185"/>
                      </a:lnTo>
                      <a:lnTo>
                        <a:pt x="347" y="206"/>
                      </a:lnTo>
                      <a:lnTo>
                        <a:pt x="305" y="235"/>
                      </a:lnTo>
                      <a:lnTo>
                        <a:pt x="268" y="267"/>
                      </a:lnTo>
                      <a:lnTo>
                        <a:pt x="235" y="305"/>
                      </a:lnTo>
                      <a:lnTo>
                        <a:pt x="207" y="347"/>
                      </a:lnTo>
                      <a:lnTo>
                        <a:pt x="184" y="391"/>
                      </a:lnTo>
                      <a:lnTo>
                        <a:pt x="168" y="440"/>
                      </a:lnTo>
                      <a:lnTo>
                        <a:pt x="158" y="490"/>
                      </a:lnTo>
                      <a:lnTo>
                        <a:pt x="153" y="543"/>
                      </a:lnTo>
                      <a:lnTo>
                        <a:pt x="158" y="596"/>
                      </a:lnTo>
                      <a:lnTo>
                        <a:pt x="168" y="647"/>
                      </a:lnTo>
                      <a:lnTo>
                        <a:pt x="184" y="695"/>
                      </a:lnTo>
                      <a:lnTo>
                        <a:pt x="207" y="740"/>
                      </a:lnTo>
                      <a:lnTo>
                        <a:pt x="235" y="781"/>
                      </a:lnTo>
                      <a:lnTo>
                        <a:pt x="268" y="818"/>
                      </a:lnTo>
                      <a:lnTo>
                        <a:pt x="305" y="851"/>
                      </a:lnTo>
                      <a:lnTo>
                        <a:pt x="347" y="879"/>
                      </a:lnTo>
                      <a:lnTo>
                        <a:pt x="393" y="902"/>
                      </a:lnTo>
                      <a:lnTo>
                        <a:pt x="440" y="919"/>
                      </a:lnTo>
                      <a:lnTo>
                        <a:pt x="490" y="929"/>
                      </a:lnTo>
                      <a:lnTo>
                        <a:pt x="543" y="933"/>
                      </a:lnTo>
                      <a:lnTo>
                        <a:pt x="596" y="929"/>
                      </a:lnTo>
                      <a:lnTo>
                        <a:pt x="647" y="919"/>
                      </a:lnTo>
                      <a:lnTo>
                        <a:pt x="695" y="902"/>
                      </a:lnTo>
                      <a:lnTo>
                        <a:pt x="740" y="879"/>
                      </a:lnTo>
                      <a:lnTo>
                        <a:pt x="782" y="851"/>
                      </a:lnTo>
                      <a:lnTo>
                        <a:pt x="820" y="818"/>
                      </a:lnTo>
                      <a:lnTo>
                        <a:pt x="852" y="781"/>
                      </a:lnTo>
                      <a:lnTo>
                        <a:pt x="881" y="740"/>
                      </a:lnTo>
                      <a:lnTo>
                        <a:pt x="903" y="695"/>
                      </a:lnTo>
                      <a:lnTo>
                        <a:pt x="920" y="647"/>
                      </a:lnTo>
                      <a:lnTo>
                        <a:pt x="930" y="596"/>
                      </a:lnTo>
                      <a:lnTo>
                        <a:pt x="934" y="543"/>
                      </a:lnTo>
                      <a:lnTo>
                        <a:pt x="930" y="490"/>
                      </a:lnTo>
                      <a:lnTo>
                        <a:pt x="920" y="440"/>
                      </a:lnTo>
                      <a:lnTo>
                        <a:pt x="903" y="391"/>
                      </a:lnTo>
                      <a:lnTo>
                        <a:pt x="881" y="347"/>
                      </a:lnTo>
                      <a:lnTo>
                        <a:pt x="852" y="305"/>
                      </a:lnTo>
                      <a:lnTo>
                        <a:pt x="820" y="267"/>
                      </a:lnTo>
                      <a:lnTo>
                        <a:pt x="782" y="235"/>
                      </a:lnTo>
                      <a:lnTo>
                        <a:pt x="740" y="206"/>
                      </a:lnTo>
                      <a:lnTo>
                        <a:pt x="695" y="185"/>
                      </a:lnTo>
                      <a:lnTo>
                        <a:pt x="647" y="167"/>
                      </a:lnTo>
                      <a:lnTo>
                        <a:pt x="596" y="157"/>
                      </a:lnTo>
                      <a:lnTo>
                        <a:pt x="543" y="154"/>
                      </a:lnTo>
                      <a:close/>
                      <a:moveTo>
                        <a:pt x="543" y="0"/>
                      </a:moveTo>
                      <a:lnTo>
                        <a:pt x="607" y="4"/>
                      </a:lnTo>
                      <a:lnTo>
                        <a:pt x="668" y="15"/>
                      </a:lnTo>
                      <a:lnTo>
                        <a:pt x="726" y="32"/>
                      </a:lnTo>
                      <a:lnTo>
                        <a:pt x="783" y="55"/>
                      </a:lnTo>
                      <a:lnTo>
                        <a:pt x="835" y="85"/>
                      </a:lnTo>
                      <a:lnTo>
                        <a:pt x="884" y="119"/>
                      </a:lnTo>
                      <a:lnTo>
                        <a:pt x="928" y="159"/>
                      </a:lnTo>
                      <a:lnTo>
                        <a:pt x="968" y="204"/>
                      </a:lnTo>
                      <a:lnTo>
                        <a:pt x="1003" y="252"/>
                      </a:lnTo>
                      <a:lnTo>
                        <a:pt x="1033" y="304"/>
                      </a:lnTo>
                      <a:lnTo>
                        <a:pt x="1056" y="360"/>
                      </a:lnTo>
                      <a:lnTo>
                        <a:pt x="1073" y="419"/>
                      </a:lnTo>
                      <a:lnTo>
                        <a:pt x="1084" y="480"/>
                      </a:lnTo>
                      <a:lnTo>
                        <a:pt x="1088" y="543"/>
                      </a:lnTo>
                      <a:lnTo>
                        <a:pt x="1084" y="604"/>
                      </a:lnTo>
                      <a:lnTo>
                        <a:pt x="1074" y="663"/>
                      </a:lnTo>
                      <a:lnTo>
                        <a:pt x="1058" y="719"/>
                      </a:lnTo>
                      <a:lnTo>
                        <a:pt x="1036" y="773"/>
                      </a:lnTo>
                      <a:lnTo>
                        <a:pt x="1008" y="823"/>
                      </a:lnTo>
                      <a:lnTo>
                        <a:pt x="976" y="872"/>
                      </a:lnTo>
                      <a:lnTo>
                        <a:pt x="939" y="915"/>
                      </a:lnTo>
                      <a:lnTo>
                        <a:pt x="898" y="954"/>
                      </a:lnTo>
                      <a:lnTo>
                        <a:pt x="1352" y="1407"/>
                      </a:lnTo>
                      <a:lnTo>
                        <a:pt x="1364" y="1423"/>
                      </a:lnTo>
                      <a:lnTo>
                        <a:pt x="1371" y="1442"/>
                      </a:lnTo>
                      <a:lnTo>
                        <a:pt x="1373" y="1461"/>
                      </a:lnTo>
                      <a:lnTo>
                        <a:pt x="1371" y="1481"/>
                      </a:lnTo>
                      <a:lnTo>
                        <a:pt x="1364" y="1499"/>
                      </a:lnTo>
                      <a:lnTo>
                        <a:pt x="1352" y="1515"/>
                      </a:lnTo>
                      <a:lnTo>
                        <a:pt x="1335" y="1528"/>
                      </a:lnTo>
                      <a:lnTo>
                        <a:pt x="1317" y="1536"/>
                      </a:lnTo>
                      <a:lnTo>
                        <a:pt x="1297" y="1538"/>
                      </a:lnTo>
                      <a:lnTo>
                        <a:pt x="1278" y="1536"/>
                      </a:lnTo>
                      <a:lnTo>
                        <a:pt x="1259" y="1528"/>
                      </a:lnTo>
                      <a:lnTo>
                        <a:pt x="1242" y="1515"/>
                      </a:lnTo>
                      <a:lnTo>
                        <a:pt x="764" y="1038"/>
                      </a:lnTo>
                      <a:lnTo>
                        <a:pt x="713" y="1059"/>
                      </a:lnTo>
                      <a:lnTo>
                        <a:pt x="659" y="1074"/>
                      </a:lnTo>
                      <a:lnTo>
                        <a:pt x="602" y="1083"/>
                      </a:lnTo>
                      <a:lnTo>
                        <a:pt x="543" y="1085"/>
                      </a:lnTo>
                      <a:lnTo>
                        <a:pt x="480" y="1082"/>
                      </a:lnTo>
                      <a:lnTo>
                        <a:pt x="419" y="1072"/>
                      </a:lnTo>
                      <a:lnTo>
                        <a:pt x="360" y="1054"/>
                      </a:lnTo>
                      <a:lnTo>
                        <a:pt x="305" y="1030"/>
                      </a:lnTo>
                      <a:lnTo>
                        <a:pt x="252" y="1002"/>
                      </a:lnTo>
                      <a:lnTo>
                        <a:pt x="204" y="966"/>
                      </a:lnTo>
                      <a:lnTo>
                        <a:pt x="159" y="927"/>
                      </a:lnTo>
                      <a:lnTo>
                        <a:pt x="120" y="882"/>
                      </a:lnTo>
                      <a:lnTo>
                        <a:pt x="84" y="834"/>
                      </a:lnTo>
                      <a:lnTo>
                        <a:pt x="55" y="782"/>
                      </a:lnTo>
                      <a:lnTo>
                        <a:pt x="31" y="726"/>
                      </a:lnTo>
                      <a:lnTo>
                        <a:pt x="14" y="667"/>
                      </a:lnTo>
                      <a:lnTo>
                        <a:pt x="3" y="606"/>
                      </a:lnTo>
                      <a:lnTo>
                        <a:pt x="0" y="543"/>
                      </a:lnTo>
                      <a:lnTo>
                        <a:pt x="3" y="480"/>
                      </a:lnTo>
                      <a:lnTo>
                        <a:pt x="14" y="419"/>
                      </a:lnTo>
                      <a:lnTo>
                        <a:pt x="31" y="360"/>
                      </a:lnTo>
                      <a:lnTo>
                        <a:pt x="55" y="304"/>
                      </a:lnTo>
                      <a:lnTo>
                        <a:pt x="84" y="252"/>
                      </a:lnTo>
                      <a:lnTo>
                        <a:pt x="120" y="204"/>
                      </a:lnTo>
                      <a:lnTo>
                        <a:pt x="159" y="159"/>
                      </a:lnTo>
                      <a:lnTo>
                        <a:pt x="204" y="119"/>
                      </a:lnTo>
                      <a:lnTo>
                        <a:pt x="252" y="85"/>
                      </a:lnTo>
                      <a:lnTo>
                        <a:pt x="305" y="55"/>
                      </a:lnTo>
                      <a:lnTo>
                        <a:pt x="360" y="32"/>
                      </a:lnTo>
                      <a:lnTo>
                        <a:pt x="419" y="15"/>
                      </a:lnTo>
                      <a:lnTo>
                        <a:pt x="480" y="4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17E8539-794B-4166-90AA-20E7927B7996}"/>
                  </a:ext>
                </a:extLst>
              </p:cNvPr>
              <p:cNvSpPr txBox="1"/>
              <p:nvPr/>
            </p:nvSpPr>
            <p:spPr>
              <a:xfrm>
                <a:off x="5738145" y="3980492"/>
                <a:ext cx="674514" cy="3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flat" dir="t"/>
                </a:scene3d>
                <a:sp3d extrusionH="158750" prstMaterial="matte">
                  <a:extrusionClr>
                    <a:schemeClr val="tx1"/>
                  </a:extrusionClr>
                </a:sp3d>
              </a:bodyPr>
              <a:lstStyle/>
              <a:p>
                <a:pPr algn="ctr"/>
                <a:r>
                  <a:rPr lang="ko-KR" altLang="en-US" spc="-3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latin typeface="Arial" panose="020B0604020202020204" pitchFamily="34" charset="0"/>
                    <a:ea typeface="배달의민족 주아" panose="02020603020101020101" pitchFamily="18" charset="-127"/>
                    <a:cs typeface="Arial" panose="020B0604020202020204" pitchFamily="34" charset="0"/>
                  </a:rPr>
                  <a:t>양성호</a:t>
                </a:r>
                <a:endParaRPr lang="en-US" altLang="ko-KR" spc="-30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배달의민족 주아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E2F7BD4A-9AF1-4413-9383-5B9539A19C77}"/>
                  </a:ext>
                </a:extLst>
              </p:cNvPr>
              <p:cNvSpPr/>
              <p:nvPr/>
            </p:nvSpPr>
            <p:spPr>
              <a:xfrm flipV="1">
                <a:off x="7428301" y="3592300"/>
                <a:ext cx="1079489" cy="10916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이등변 삼각형 55">
                <a:extLst>
                  <a:ext uri="{FF2B5EF4-FFF2-40B4-BE49-F238E27FC236}">
                    <a16:creationId xmlns:a16="http://schemas.microsoft.com/office/drawing/2014/main" id="{ECECD5FE-19D8-402C-9622-1CF8E65B1791}"/>
                  </a:ext>
                </a:extLst>
              </p:cNvPr>
              <p:cNvSpPr/>
              <p:nvPr/>
            </p:nvSpPr>
            <p:spPr>
              <a:xfrm flipV="1">
                <a:off x="7853157" y="3691366"/>
                <a:ext cx="229776" cy="148823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35165143-9EC8-4D3D-A124-C186B48393F9}"/>
                  </a:ext>
                </a:extLst>
              </p:cNvPr>
              <p:cNvGrpSpPr/>
              <p:nvPr/>
            </p:nvGrpSpPr>
            <p:grpSpPr>
              <a:xfrm>
                <a:off x="7917778" y="2944494"/>
                <a:ext cx="337205" cy="336847"/>
                <a:chOff x="8834985" y="3789511"/>
                <a:chExt cx="408017" cy="407585"/>
              </a:xfrm>
            </p:grpSpPr>
            <p:sp>
              <p:nvSpPr>
                <p:cNvPr id="171" name="Freeform 31">
                  <a:extLst>
                    <a:ext uri="{FF2B5EF4-FFF2-40B4-BE49-F238E27FC236}">
                      <a16:creationId xmlns:a16="http://schemas.microsoft.com/office/drawing/2014/main" id="{1824F085-6639-40AB-9FA1-1D3C2500AA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4985" y="3789511"/>
                  <a:ext cx="408017" cy="407585"/>
                </a:xfrm>
                <a:custGeom>
                  <a:avLst/>
                  <a:gdLst>
                    <a:gd name="T0" fmla="*/ 77 w 3778"/>
                    <a:gd name="T1" fmla="*/ 0 h 3774"/>
                    <a:gd name="T2" fmla="*/ 3701 w 3778"/>
                    <a:gd name="T3" fmla="*/ 0 h 3774"/>
                    <a:gd name="T4" fmla="*/ 3721 w 3778"/>
                    <a:gd name="T5" fmla="*/ 3 h 3774"/>
                    <a:gd name="T6" fmla="*/ 3740 w 3778"/>
                    <a:gd name="T7" fmla="*/ 11 h 3774"/>
                    <a:gd name="T8" fmla="*/ 3756 w 3778"/>
                    <a:gd name="T9" fmla="*/ 22 h 3774"/>
                    <a:gd name="T10" fmla="*/ 3767 w 3778"/>
                    <a:gd name="T11" fmla="*/ 38 h 3774"/>
                    <a:gd name="T12" fmla="*/ 3775 w 3778"/>
                    <a:gd name="T13" fmla="*/ 57 h 3774"/>
                    <a:gd name="T14" fmla="*/ 3778 w 3778"/>
                    <a:gd name="T15" fmla="*/ 77 h 3774"/>
                    <a:gd name="T16" fmla="*/ 3778 w 3778"/>
                    <a:gd name="T17" fmla="*/ 3697 h 3774"/>
                    <a:gd name="T18" fmla="*/ 3775 w 3778"/>
                    <a:gd name="T19" fmla="*/ 3718 h 3774"/>
                    <a:gd name="T20" fmla="*/ 3767 w 3778"/>
                    <a:gd name="T21" fmla="*/ 3736 h 3774"/>
                    <a:gd name="T22" fmla="*/ 3756 w 3778"/>
                    <a:gd name="T23" fmla="*/ 3751 h 3774"/>
                    <a:gd name="T24" fmla="*/ 3740 w 3778"/>
                    <a:gd name="T25" fmla="*/ 3764 h 3774"/>
                    <a:gd name="T26" fmla="*/ 3721 w 3778"/>
                    <a:gd name="T27" fmla="*/ 3772 h 3774"/>
                    <a:gd name="T28" fmla="*/ 3701 w 3778"/>
                    <a:gd name="T29" fmla="*/ 3774 h 3774"/>
                    <a:gd name="T30" fmla="*/ 3681 w 3778"/>
                    <a:gd name="T31" fmla="*/ 3772 h 3774"/>
                    <a:gd name="T32" fmla="*/ 3663 w 3778"/>
                    <a:gd name="T33" fmla="*/ 3764 h 3774"/>
                    <a:gd name="T34" fmla="*/ 3647 w 3778"/>
                    <a:gd name="T35" fmla="*/ 3751 h 3774"/>
                    <a:gd name="T36" fmla="*/ 3635 w 3778"/>
                    <a:gd name="T37" fmla="*/ 3736 h 3774"/>
                    <a:gd name="T38" fmla="*/ 3627 w 3778"/>
                    <a:gd name="T39" fmla="*/ 3718 h 3774"/>
                    <a:gd name="T40" fmla="*/ 3625 w 3778"/>
                    <a:gd name="T41" fmla="*/ 3697 h 3774"/>
                    <a:gd name="T42" fmla="*/ 3625 w 3778"/>
                    <a:gd name="T43" fmla="*/ 153 h 3774"/>
                    <a:gd name="T44" fmla="*/ 154 w 3778"/>
                    <a:gd name="T45" fmla="*/ 153 h 3774"/>
                    <a:gd name="T46" fmla="*/ 154 w 3778"/>
                    <a:gd name="T47" fmla="*/ 3620 h 3774"/>
                    <a:gd name="T48" fmla="*/ 3158 w 3778"/>
                    <a:gd name="T49" fmla="*/ 3620 h 3774"/>
                    <a:gd name="T50" fmla="*/ 3178 w 3778"/>
                    <a:gd name="T51" fmla="*/ 3623 h 3774"/>
                    <a:gd name="T52" fmla="*/ 3197 w 3778"/>
                    <a:gd name="T53" fmla="*/ 3631 h 3774"/>
                    <a:gd name="T54" fmla="*/ 3212 w 3778"/>
                    <a:gd name="T55" fmla="*/ 3643 h 3774"/>
                    <a:gd name="T56" fmla="*/ 3224 w 3778"/>
                    <a:gd name="T57" fmla="*/ 3659 h 3774"/>
                    <a:gd name="T58" fmla="*/ 3231 w 3778"/>
                    <a:gd name="T59" fmla="*/ 3676 h 3774"/>
                    <a:gd name="T60" fmla="*/ 3235 w 3778"/>
                    <a:gd name="T61" fmla="*/ 3697 h 3774"/>
                    <a:gd name="T62" fmla="*/ 3231 w 3778"/>
                    <a:gd name="T63" fmla="*/ 3718 h 3774"/>
                    <a:gd name="T64" fmla="*/ 3224 w 3778"/>
                    <a:gd name="T65" fmla="*/ 3736 h 3774"/>
                    <a:gd name="T66" fmla="*/ 3212 w 3778"/>
                    <a:gd name="T67" fmla="*/ 3751 h 3774"/>
                    <a:gd name="T68" fmla="*/ 3197 w 3778"/>
                    <a:gd name="T69" fmla="*/ 3764 h 3774"/>
                    <a:gd name="T70" fmla="*/ 3178 w 3778"/>
                    <a:gd name="T71" fmla="*/ 3772 h 3774"/>
                    <a:gd name="T72" fmla="*/ 3158 w 3778"/>
                    <a:gd name="T73" fmla="*/ 3774 h 3774"/>
                    <a:gd name="T74" fmla="*/ 77 w 3778"/>
                    <a:gd name="T75" fmla="*/ 3774 h 3774"/>
                    <a:gd name="T76" fmla="*/ 56 w 3778"/>
                    <a:gd name="T77" fmla="*/ 3772 h 3774"/>
                    <a:gd name="T78" fmla="*/ 38 w 3778"/>
                    <a:gd name="T79" fmla="*/ 3764 h 3774"/>
                    <a:gd name="T80" fmla="*/ 23 w 3778"/>
                    <a:gd name="T81" fmla="*/ 3751 h 3774"/>
                    <a:gd name="T82" fmla="*/ 10 w 3778"/>
                    <a:gd name="T83" fmla="*/ 3736 h 3774"/>
                    <a:gd name="T84" fmla="*/ 2 w 3778"/>
                    <a:gd name="T85" fmla="*/ 3718 h 3774"/>
                    <a:gd name="T86" fmla="*/ 0 w 3778"/>
                    <a:gd name="T87" fmla="*/ 3697 h 3774"/>
                    <a:gd name="T88" fmla="*/ 0 w 3778"/>
                    <a:gd name="T89" fmla="*/ 77 h 3774"/>
                    <a:gd name="T90" fmla="*/ 2 w 3778"/>
                    <a:gd name="T91" fmla="*/ 57 h 3774"/>
                    <a:gd name="T92" fmla="*/ 10 w 3778"/>
                    <a:gd name="T93" fmla="*/ 38 h 3774"/>
                    <a:gd name="T94" fmla="*/ 23 w 3778"/>
                    <a:gd name="T95" fmla="*/ 22 h 3774"/>
                    <a:gd name="T96" fmla="*/ 38 w 3778"/>
                    <a:gd name="T97" fmla="*/ 11 h 3774"/>
                    <a:gd name="T98" fmla="*/ 56 w 3778"/>
                    <a:gd name="T99" fmla="*/ 3 h 3774"/>
                    <a:gd name="T100" fmla="*/ 77 w 3778"/>
                    <a:gd name="T101" fmla="*/ 0 h 37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778" h="3774">
                      <a:moveTo>
                        <a:pt x="77" y="0"/>
                      </a:moveTo>
                      <a:lnTo>
                        <a:pt x="3701" y="0"/>
                      </a:lnTo>
                      <a:lnTo>
                        <a:pt x="3721" y="3"/>
                      </a:lnTo>
                      <a:lnTo>
                        <a:pt x="3740" y="11"/>
                      </a:lnTo>
                      <a:lnTo>
                        <a:pt x="3756" y="22"/>
                      </a:lnTo>
                      <a:lnTo>
                        <a:pt x="3767" y="38"/>
                      </a:lnTo>
                      <a:lnTo>
                        <a:pt x="3775" y="57"/>
                      </a:lnTo>
                      <a:lnTo>
                        <a:pt x="3778" y="77"/>
                      </a:lnTo>
                      <a:lnTo>
                        <a:pt x="3778" y="3697"/>
                      </a:lnTo>
                      <a:lnTo>
                        <a:pt x="3775" y="3718"/>
                      </a:lnTo>
                      <a:lnTo>
                        <a:pt x="3767" y="3736"/>
                      </a:lnTo>
                      <a:lnTo>
                        <a:pt x="3756" y="3751"/>
                      </a:lnTo>
                      <a:lnTo>
                        <a:pt x="3740" y="3764"/>
                      </a:lnTo>
                      <a:lnTo>
                        <a:pt x="3721" y="3772"/>
                      </a:lnTo>
                      <a:lnTo>
                        <a:pt x="3701" y="3774"/>
                      </a:lnTo>
                      <a:lnTo>
                        <a:pt x="3681" y="3772"/>
                      </a:lnTo>
                      <a:lnTo>
                        <a:pt x="3663" y="3764"/>
                      </a:lnTo>
                      <a:lnTo>
                        <a:pt x="3647" y="3751"/>
                      </a:lnTo>
                      <a:lnTo>
                        <a:pt x="3635" y="3736"/>
                      </a:lnTo>
                      <a:lnTo>
                        <a:pt x="3627" y="3718"/>
                      </a:lnTo>
                      <a:lnTo>
                        <a:pt x="3625" y="3697"/>
                      </a:lnTo>
                      <a:lnTo>
                        <a:pt x="3625" y="153"/>
                      </a:lnTo>
                      <a:lnTo>
                        <a:pt x="154" y="153"/>
                      </a:lnTo>
                      <a:lnTo>
                        <a:pt x="154" y="3620"/>
                      </a:lnTo>
                      <a:lnTo>
                        <a:pt x="3158" y="3620"/>
                      </a:lnTo>
                      <a:lnTo>
                        <a:pt x="3178" y="3623"/>
                      </a:lnTo>
                      <a:lnTo>
                        <a:pt x="3197" y="3631"/>
                      </a:lnTo>
                      <a:lnTo>
                        <a:pt x="3212" y="3643"/>
                      </a:lnTo>
                      <a:lnTo>
                        <a:pt x="3224" y="3659"/>
                      </a:lnTo>
                      <a:lnTo>
                        <a:pt x="3231" y="3676"/>
                      </a:lnTo>
                      <a:lnTo>
                        <a:pt x="3235" y="3697"/>
                      </a:lnTo>
                      <a:lnTo>
                        <a:pt x="3231" y="3718"/>
                      </a:lnTo>
                      <a:lnTo>
                        <a:pt x="3224" y="3736"/>
                      </a:lnTo>
                      <a:lnTo>
                        <a:pt x="3212" y="3751"/>
                      </a:lnTo>
                      <a:lnTo>
                        <a:pt x="3197" y="3764"/>
                      </a:lnTo>
                      <a:lnTo>
                        <a:pt x="3178" y="3772"/>
                      </a:lnTo>
                      <a:lnTo>
                        <a:pt x="3158" y="3774"/>
                      </a:lnTo>
                      <a:lnTo>
                        <a:pt x="77" y="3774"/>
                      </a:lnTo>
                      <a:lnTo>
                        <a:pt x="56" y="3772"/>
                      </a:lnTo>
                      <a:lnTo>
                        <a:pt x="38" y="3764"/>
                      </a:lnTo>
                      <a:lnTo>
                        <a:pt x="23" y="3751"/>
                      </a:lnTo>
                      <a:lnTo>
                        <a:pt x="10" y="3736"/>
                      </a:lnTo>
                      <a:lnTo>
                        <a:pt x="2" y="3718"/>
                      </a:lnTo>
                      <a:lnTo>
                        <a:pt x="0" y="3697"/>
                      </a:lnTo>
                      <a:lnTo>
                        <a:pt x="0" y="77"/>
                      </a:lnTo>
                      <a:lnTo>
                        <a:pt x="2" y="57"/>
                      </a:lnTo>
                      <a:lnTo>
                        <a:pt x="10" y="38"/>
                      </a:lnTo>
                      <a:lnTo>
                        <a:pt x="23" y="22"/>
                      </a:lnTo>
                      <a:lnTo>
                        <a:pt x="38" y="11"/>
                      </a:lnTo>
                      <a:lnTo>
                        <a:pt x="56" y="3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Freeform 32">
                  <a:extLst>
                    <a:ext uri="{FF2B5EF4-FFF2-40B4-BE49-F238E27FC236}">
                      <a16:creationId xmlns:a16="http://schemas.microsoft.com/office/drawing/2014/main" id="{FD2F4B90-E94B-4F65-AB30-31ECA55B12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94168" y="3875693"/>
                  <a:ext cx="63719" cy="63719"/>
                </a:xfrm>
                <a:custGeom>
                  <a:avLst/>
                  <a:gdLst>
                    <a:gd name="T0" fmla="*/ 265 w 589"/>
                    <a:gd name="T1" fmla="*/ 156 h 589"/>
                    <a:gd name="T2" fmla="*/ 216 w 589"/>
                    <a:gd name="T3" fmla="*/ 178 h 589"/>
                    <a:gd name="T4" fmla="*/ 178 w 589"/>
                    <a:gd name="T5" fmla="*/ 216 h 589"/>
                    <a:gd name="T6" fmla="*/ 156 w 589"/>
                    <a:gd name="T7" fmla="*/ 267 h 589"/>
                    <a:gd name="T8" fmla="*/ 156 w 589"/>
                    <a:gd name="T9" fmla="*/ 323 h 589"/>
                    <a:gd name="T10" fmla="*/ 178 w 589"/>
                    <a:gd name="T11" fmla="*/ 373 h 589"/>
                    <a:gd name="T12" fmla="*/ 216 w 589"/>
                    <a:gd name="T13" fmla="*/ 411 h 589"/>
                    <a:gd name="T14" fmla="*/ 265 w 589"/>
                    <a:gd name="T15" fmla="*/ 432 h 589"/>
                    <a:gd name="T16" fmla="*/ 323 w 589"/>
                    <a:gd name="T17" fmla="*/ 432 h 589"/>
                    <a:gd name="T18" fmla="*/ 374 w 589"/>
                    <a:gd name="T19" fmla="*/ 411 h 589"/>
                    <a:gd name="T20" fmla="*/ 412 w 589"/>
                    <a:gd name="T21" fmla="*/ 373 h 589"/>
                    <a:gd name="T22" fmla="*/ 432 w 589"/>
                    <a:gd name="T23" fmla="*/ 323 h 589"/>
                    <a:gd name="T24" fmla="*/ 432 w 589"/>
                    <a:gd name="T25" fmla="*/ 267 h 589"/>
                    <a:gd name="T26" fmla="*/ 412 w 589"/>
                    <a:gd name="T27" fmla="*/ 216 h 589"/>
                    <a:gd name="T28" fmla="*/ 374 w 589"/>
                    <a:gd name="T29" fmla="*/ 178 h 589"/>
                    <a:gd name="T30" fmla="*/ 323 w 589"/>
                    <a:gd name="T31" fmla="*/ 156 h 589"/>
                    <a:gd name="T32" fmla="*/ 294 w 589"/>
                    <a:gd name="T33" fmla="*/ 0 h 589"/>
                    <a:gd name="T34" fmla="*/ 379 w 589"/>
                    <a:gd name="T35" fmla="*/ 13 h 589"/>
                    <a:gd name="T36" fmla="*/ 454 w 589"/>
                    <a:gd name="T37" fmla="*/ 47 h 589"/>
                    <a:gd name="T38" fmla="*/ 516 w 589"/>
                    <a:gd name="T39" fmla="*/ 101 h 589"/>
                    <a:gd name="T40" fmla="*/ 561 w 589"/>
                    <a:gd name="T41" fmla="*/ 170 h 589"/>
                    <a:gd name="T42" fmla="*/ 585 w 589"/>
                    <a:gd name="T43" fmla="*/ 250 h 589"/>
                    <a:gd name="T44" fmla="*/ 585 w 589"/>
                    <a:gd name="T45" fmla="*/ 338 h 589"/>
                    <a:gd name="T46" fmla="*/ 561 w 589"/>
                    <a:gd name="T47" fmla="*/ 418 h 589"/>
                    <a:gd name="T48" fmla="*/ 516 w 589"/>
                    <a:gd name="T49" fmla="*/ 487 h 589"/>
                    <a:gd name="T50" fmla="*/ 454 w 589"/>
                    <a:gd name="T51" fmla="*/ 541 h 589"/>
                    <a:gd name="T52" fmla="*/ 379 w 589"/>
                    <a:gd name="T53" fmla="*/ 577 h 589"/>
                    <a:gd name="T54" fmla="*/ 294 w 589"/>
                    <a:gd name="T55" fmla="*/ 589 h 589"/>
                    <a:gd name="T56" fmla="*/ 209 w 589"/>
                    <a:gd name="T57" fmla="*/ 577 h 589"/>
                    <a:gd name="T58" fmla="*/ 134 w 589"/>
                    <a:gd name="T59" fmla="*/ 541 h 589"/>
                    <a:gd name="T60" fmla="*/ 72 w 589"/>
                    <a:gd name="T61" fmla="*/ 487 h 589"/>
                    <a:gd name="T62" fmla="*/ 27 w 589"/>
                    <a:gd name="T63" fmla="*/ 418 h 589"/>
                    <a:gd name="T64" fmla="*/ 3 w 589"/>
                    <a:gd name="T65" fmla="*/ 338 h 589"/>
                    <a:gd name="T66" fmla="*/ 3 w 589"/>
                    <a:gd name="T67" fmla="*/ 250 h 589"/>
                    <a:gd name="T68" fmla="*/ 27 w 589"/>
                    <a:gd name="T69" fmla="*/ 170 h 589"/>
                    <a:gd name="T70" fmla="*/ 72 w 589"/>
                    <a:gd name="T71" fmla="*/ 101 h 589"/>
                    <a:gd name="T72" fmla="*/ 134 w 589"/>
                    <a:gd name="T73" fmla="*/ 47 h 589"/>
                    <a:gd name="T74" fmla="*/ 209 w 589"/>
                    <a:gd name="T75" fmla="*/ 13 h 589"/>
                    <a:gd name="T76" fmla="*/ 294 w 589"/>
                    <a:gd name="T77" fmla="*/ 0 h 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89" h="589">
                      <a:moveTo>
                        <a:pt x="294" y="154"/>
                      </a:moveTo>
                      <a:lnTo>
                        <a:pt x="265" y="156"/>
                      </a:lnTo>
                      <a:lnTo>
                        <a:pt x="239" y="164"/>
                      </a:lnTo>
                      <a:lnTo>
                        <a:pt x="216" y="178"/>
                      </a:lnTo>
                      <a:lnTo>
                        <a:pt x="194" y="195"/>
                      </a:lnTo>
                      <a:lnTo>
                        <a:pt x="178" y="216"/>
                      </a:lnTo>
                      <a:lnTo>
                        <a:pt x="164" y="240"/>
                      </a:lnTo>
                      <a:lnTo>
                        <a:pt x="156" y="267"/>
                      </a:lnTo>
                      <a:lnTo>
                        <a:pt x="154" y="294"/>
                      </a:lnTo>
                      <a:lnTo>
                        <a:pt x="156" y="323"/>
                      </a:lnTo>
                      <a:lnTo>
                        <a:pt x="164" y="349"/>
                      </a:lnTo>
                      <a:lnTo>
                        <a:pt x="178" y="373"/>
                      </a:lnTo>
                      <a:lnTo>
                        <a:pt x="194" y="394"/>
                      </a:lnTo>
                      <a:lnTo>
                        <a:pt x="216" y="411"/>
                      </a:lnTo>
                      <a:lnTo>
                        <a:pt x="239" y="424"/>
                      </a:lnTo>
                      <a:lnTo>
                        <a:pt x="265" y="432"/>
                      </a:lnTo>
                      <a:lnTo>
                        <a:pt x="294" y="435"/>
                      </a:lnTo>
                      <a:lnTo>
                        <a:pt x="323" y="432"/>
                      </a:lnTo>
                      <a:lnTo>
                        <a:pt x="349" y="424"/>
                      </a:lnTo>
                      <a:lnTo>
                        <a:pt x="374" y="411"/>
                      </a:lnTo>
                      <a:lnTo>
                        <a:pt x="394" y="394"/>
                      </a:lnTo>
                      <a:lnTo>
                        <a:pt x="412" y="373"/>
                      </a:lnTo>
                      <a:lnTo>
                        <a:pt x="424" y="349"/>
                      </a:lnTo>
                      <a:lnTo>
                        <a:pt x="432" y="323"/>
                      </a:lnTo>
                      <a:lnTo>
                        <a:pt x="436" y="294"/>
                      </a:lnTo>
                      <a:lnTo>
                        <a:pt x="432" y="267"/>
                      </a:lnTo>
                      <a:lnTo>
                        <a:pt x="424" y="240"/>
                      </a:lnTo>
                      <a:lnTo>
                        <a:pt x="412" y="216"/>
                      </a:lnTo>
                      <a:lnTo>
                        <a:pt x="394" y="195"/>
                      </a:lnTo>
                      <a:lnTo>
                        <a:pt x="374" y="178"/>
                      </a:lnTo>
                      <a:lnTo>
                        <a:pt x="349" y="164"/>
                      </a:lnTo>
                      <a:lnTo>
                        <a:pt x="323" y="156"/>
                      </a:lnTo>
                      <a:lnTo>
                        <a:pt x="294" y="154"/>
                      </a:lnTo>
                      <a:close/>
                      <a:moveTo>
                        <a:pt x="294" y="0"/>
                      </a:moveTo>
                      <a:lnTo>
                        <a:pt x="338" y="3"/>
                      </a:lnTo>
                      <a:lnTo>
                        <a:pt x="379" y="13"/>
                      </a:lnTo>
                      <a:lnTo>
                        <a:pt x="418" y="27"/>
                      </a:lnTo>
                      <a:lnTo>
                        <a:pt x="454" y="47"/>
                      </a:lnTo>
                      <a:lnTo>
                        <a:pt x="487" y="72"/>
                      </a:lnTo>
                      <a:lnTo>
                        <a:pt x="516" y="101"/>
                      </a:lnTo>
                      <a:lnTo>
                        <a:pt x="542" y="134"/>
                      </a:lnTo>
                      <a:lnTo>
                        <a:pt x="561" y="170"/>
                      </a:lnTo>
                      <a:lnTo>
                        <a:pt x="576" y="209"/>
                      </a:lnTo>
                      <a:lnTo>
                        <a:pt x="585" y="250"/>
                      </a:lnTo>
                      <a:lnTo>
                        <a:pt x="589" y="294"/>
                      </a:lnTo>
                      <a:lnTo>
                        <a:pt x="585" y="338"/>
                      </a:lnTo>
                      <a:lnTo>
                        <a:pt x="576" y="379"/>
                      </a:lnTo>
                      <a:lnTo>
                        <a:pt x="561" y="418"/>
                      </a:lnTo>
                      <a:lnTo>
                        <a:pt x="542" y="455"/>
                      </a:lnTo>
                      <a:lnTo>
                        <a:pt x="516" y="487"/>
                      </a:lnTo>
                      <a:lnTo>
                        <a:pt x="487" y="517"/>
                      </a:lnTo>
                      <a:lnTo>
                        <a:pt x="454" y="541"/>
                      </a:lnTo>
                      <a:lnTo>
                        <a:pt x="418" y="562"/>
                      </a:lnTo>
                      <a:lnTo>
                        <a:pt x="379" y="577"/>
                      </a:lnTo>
                      <a:lnTo>
                        <a:pt x="338" y="586"/>
                      </a:lnTo>
                      <a:lnTo>
                        <a:pt x="294" y="589"/>
                      </a:lnTo>
                      <a:lnTo>
                        <a:pt x="250" y="586"/>
                      </a:lnTo>
                      <a:lnTo>
                        <a:pt x="209" y="577"/>
                      </a:lnTo>
                      <a:lnTo>
                        <a:pt x="170" y="562"/>
                      </a:lnTo>
                      <a:lnTo>
                        <a:pt x="134" y="541"/>
                      </a:lnTo>
                      <a:lnTo>
                        <a:pt x="101" y="517"/>
                      </a:lnTo>
                      <a:lnTo>
                        <a:pt x="72" y="487"/>
                      </a:lnTo>
                      <a:lnTo>
                        <a:pt x="47" y="455"/>
                      </a:lnTo>
                      <a:lnTo>
                        <a:pt x="27" y="418"/>
                      </a:lnTo>
                      <a:lnTo>
                        <a:pt x="12" y="379"/>
                      </a:lnTo>
                      <a:lnTo>
                        <a:pt x="3" y="338"/>
                      </a:lnTo>
                      <a:lnTo>
                        <a:pt x="0" y="294"/>
                      </a:lnTo>
                      <a:lnTo>
                        <a:pt x="3" y="250"/>
                      </a:lnTo>
                      <a:lnTo>
                        <a:pt x="12" y="209"/>
                      </a:lnTo>
                      <a:lnTo>
                        <a:pt x="27" y="170"/>
                      </a:lnTo>
                      <a:lnTo>
                        <a:pt x="47" y="134"/>
                      </a:lnTo>
                      <a:lnTo>
                        <a:pt x="72" y="101"/>
                      </a:lnTo>
                      <a:lnTo>
                        <a:pt x="101" y="72"/>
                      </a:lnTo>
                      <a:lnTo>
                        <a:pt x="134" y="47"/>
                      </a:lnTo>
                      <a:lnTo>
                        <a:pt x="170" y="27"/>
                      </a:lnTo>
                      <a:lnTo>
                        <a:pt x="209" y="13"/>
                      </a:lnTo>
                      <a:lnTo>
                        <a:pt x="250" y="3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Freeform 33">
                  <a:extLst>
                    <a:ext uri="{FF2B5EF4-FFF2-40B4-BE49-F238E27FC236}">
                      <a16:creationId xmlns:a16="http://schemas.microsoft.com/office/drawing/2014/main" id="{7B7D5869-CD6F-4B7C-841C-E45605A5D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74519" y="3899237"/>
                  <a:ext cx="210380" cy="16632"/>
                </a:xfrm>
                <a:custGeom>
                  <a:avLst/>
                  <a:gdLst>
                    <a:gd name="T0" fmla="*/ 77 w 1947"/>
                    <a:gd name="T1" fmla="*/ 0 h 154"/>
                    <a:gd name="T2" fmla="*/ 1870 w 1947"/>
                    <a:gd name="T3" fmla="*/ 0 h 154"/>
                    <a:gd name="T4" fmla="*/ 1891 w 1947"/>
                    <a:gd name="T5" fmla="*/ 4 h 154"/>
                    <a:gd name="T6" fmla="*/ 1909 w 1947"/>
                    <a:gd name="T7" fmla="*/ 12 h 154"/>
                    <a:gd name="T8" fmla="*/ 1925 w 1947"/>
                    <a:gd name="T9" fmla="*/ 23 h 154"/>
                    <a:gd name="T10" fmla="*/ 1937 w 1947"/>
                    <a:gd name="T11" fmla="*/ 39 h 154"/>
                    <a:gd name="T12" fmla="*/ 1945 w 1947"/>
                    <a:gd name="T13" fmla="*/ 58 h 154"/>
                    <a:gd name="T14" fmla="*/ 1947 w 1947"/>
                    <a:gd name="T15" fmla="*/ 77 h 154"/>
                    <a:gd name="T16" fmla="*/ 1945 w 1947"/>
                    <a:gd name="T17" fmla="*/ 98 h 154"/>
                    <a:gd name="T18" fmla="*/ 1937 w 1947"/>
                    <a:gd name="T19" fmla="*/ 116 h 154"/>
                    <a:gd name="T20" fmla="*/ 1925 w 1947"/>
                    <a:gd name="T21" fmla="*/ 132 h 154"/>
                    <a:gd name="T22" fmla="*/ 1909 w 1947"/>
                    <a:gd name="T23" fmla="*/ 144 h 154"/>
                    <a:gd name="T24" fmla="*/ 1891 w 1947"/>
                    <a:gd name="T25" fmla="*/ 152 h 154"/>
                    <a:gd name="T26" fmla="*/ 1870 w 1947"/>
                    <a:gd name="T27" fmla="*/ 154 h 154"/>
                    <a:gd name="T28" fmla="*/ 77 w 1947"/>
                    <a:gd name="T29" fmla="*/ 154 h 154"/>
                    <a:gd name="T30" fmla="*/ 56 w 1947"/>
                    <a:gd name="T31" fmla="*/ 152 h 154"/>
                    <a:gd name="T32" fmla="*/ 38 w 1947"/>
                    <a:gd name="T33" fmla="*/ 144 h 154"/>
                    <a:gd name="T34" fmla="*/ 23 w 1947"/>
                    <a:gd name="T35" fmla="*/ 132 h 154"/>
                    <a:gd name="T36" fmla="*/ 10 w 1947"/>
                    <a:gd name="T37" fmla="*/ 116 h 154"/>
                    <a:gd name="T38" fmla="*/ 2 w 1947"/>
                    <a:gd name="T39" fmla="*/ 98 h 154"/>
                    <a:gd name="T40" fmla="*/ 0 w 1947"/>
                    <a:gd name="T41" fmla="*/ 77 h 154"/>
                    <a:gd name="T42" fmla="*/ 2 w 1947"/>
                    <a:gd name="T43" fmla="*/ 58 h 154"/>
                    <a:gd name="T44" fmla="*/ 10 w 1947"/>
                    <a:gd name="T45" fmla="*/ 39 h 154"/>
                    <a:gd name="T46" fmla="*/ 23 w 1947"/>
                    <a:gd name="T47" fmla="*/ 23 h 154"/>
                    <a:gd name="T48" fmla="*/ 38 w 1947"/>
                    <a:gd name="T49" fmla="*/ 12 h 154"/>
                    <a:gd name="T50" fmla="*/ 56 w 1947"/>
                    <a:gd name="T51" fmla="*/ 4 h 154"/>
                    <a:gd name="T52" fmla="*/ 77 w 1947"/>
                    <a:gd name="T5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47" h="154">
                      <a:moveTo>
                        <a:pt x="77" y="0"/>
                      </a:moveTo>
                      <a:lnTo>
                        <a:pt x="1870" y="0"/>
                      </a:lnTo>
                      <a:lnTo>
                        <a:pt x="1891" y="4"/>
                      </a:lnTo>
                      <a:lnTo>
                        <a:pt x="1909" y="12"/>
                      </a:lnTo>
                      <a:lnTo>
                        <a:pt x="1925" y="23"/>
                      </a:lnTo>
                      <a:lnTo>
                        <a:pt x="1937" y="39"/>
                      </a:lnTo>
                      <a:lnTo>
                        <a:pt x="1945" y="58"/>
                      </a:lnTo>
                      <a:lnTo>
                        <a:pt x="1947" y="77"/>
                      </a:lnTo>
                      <a:lnTo>
                        <a:pt x="1945" y="98"/>
                      </a:lnTo>
                      <a:lnTo>
                        <a:pt x="1937" y="116"/>
                      </a:lnTo>
                      <a:lnTo>
                        <a:pt x="1925" y="132"/>
                      </a:lnTo>
                      <a:lnTo>
                        <a:pt x="1909" y="144"/>
                      </a:lnTo>
                      <a:lnTo>
                        <a:pt x="1891" y="152"/>
                      </a:lnTo>
                      <a:lnTo>
                        <a:pt x="1870" y="154"/>
                      </a:lnTo>
                      <a:lnTo>
                        <a:pt x="77" y="154"/>
                      </a:lnTo>
                      <a:lnTo>
                        <a:pt x="56" y="152"/>
                      </a:lnTo>
                      <a:lnTo>
                        <a:pt x="38" y="144"/>
                      </a:lnTo>
                      <a:lnTo>
                        <a:pt x="23" y="132"/>
                      </a:lnTo>
                      <a:lnTo>
                        <a:pt x="10" y="116"/>
                      </a:lnTo>
                      <a:lnTo>
                        <a:pt x="2" y="98"/>
                      </a:lnTo>
                      <a:lnTo>
                        <a:pt x="0" y="77"/>
                      </a:lnTo>
                      <a:lnTo>
                        <a:pt x="2" y="58"/>
                      </a:lnTo>
                      <a:lnTo>
                        <a:pt x="10" y="39"/>
                      </a:lnTo>
                      <a:lnTo>
                        <a:pt x="23" y="23"/>
                      </a:lnTo>
                      <a:lnTo>
                        <a:pt x="38" y="12"/>
                      </a:lnTo>
                      <a:lnTo>
                        <a:pt x="56" y="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" name="Freeform 34">
                  <a:extLst>
                    <a:ext uri="{FF2B5EF4-FFF2-40B4-BE49-F238E27FC236}">
                      <a16:creationId xmlns:a16="http://schemas.microsoft.com/office/drawing/2014/main" id="{755E2EE1-15BF-40F8-96F2-CE85885DF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94168" y="3961444"/>
                  <a:ext cx="63719" cy="63719"/>
                </a:xfrm>
                <a:custGeom>
                  <a:avLst/>
                  <a:gdLst>
                    <a:gd name="T0" fmla="*/ 338 w 589"/>
                    <a:gd name="T1" fmla="*/ 2 h 588"/>
                    <a:gd name="T2" fmla="*/ 418 w 589"/>
                    <a:gd name="T3" fmla="*/ 28 h 588"/>
                    <a:gd name="T4" fmla="*/ 487 w 589"/>
                    <a:gd name="T5" fmla="*/ 72 h 588"/>
                    <a:gd name="T6" fmla="*/ 542 w 589"/>
                    <a:gd name="T7" fmla="*/ 133 h 588"/>
                    <a:gd name="T8" fmla="*/ 576 w 589"/>
                    <a:gd name="T9" fmla="*/ 209 h 588"/>
                    <a:gd name="T10" fmla="*/ 589 w 589"/>
                    <a:gd name="T11" fmla="*/ 294 h 588"/>
                    <a:gd name="T12" fmla="*/ 576 w 589"/>
                    <a:gd name="T13" fmla="*/ 379 h 588"/>
                    <a:gd name="T14" fmla="*/ 542 w 589"/>
                    <a:gd name="T15" fmla="*/ 454 h 588"/>
                    <a:gd name="T16" fmla="*/ 487 w 589"/>
                    <a:gd name="T17" fmla="*/ 516 h 588"/>
                    <a:gd name="T18" fmla="*/ 418 w 589"/>
                    <a:gd name="T19" fmla="*/ 561 h 588"/>
                    <a:gd name="T20" fmla="*/ 338 w 589"/>
                    <a:gd name="T21" fmla="*/ 585 h 588"/>
                    <a:gd name="T22" fmla="*/ 250 w 589"/>
                    <a:gd name="T23" fmla="*/ 585 h 588"/>
                    <a:gd name="T24" fmla="*/ 170 w 589"/>
                    <a:gd name="T25" fmla="*/ 561 h 588"/>
                    <a:gd name="T26" fmla="*/ 101 w 589"/>
                    <a:gd name="T27" fmla="*/ 516 h 588"/>
                    <a:gd name="T28" fmla="*/ 47 w 589"/>
                    <a:gd name="T29" fmla="*/ 454 h 588"/>
                    <a:gd name="T30" fmla="*/ 12 w 589"/>
                    <a:gd name="T31" fmla="*/ 379 h 588"/>
                    <a:gd name="T32" fmla="*/ 0 w 589"/>
                    <a:gd name="T33" fmla="*/ 294 h 588"/>
                    <a:gd name="T34" fmla="*/ 10 w 589"/>
                    <a:gd name="T35" fmla="*/ 255 h 588"/>
                    <a:gd name="T36" fmla="*/ 38 w 589"/>
                    <a:gd name="T37" fmla="*/ 227 h 588"/>
                    <a:gd name="T38" fmla="*/ 77 w 589"/>
                    <a:gd name="T39" fmla="*/ 217 h 588"/>
                    <a:gd name="T40" fmla="*/ 115 w 589"/>
                    <a:gd name="T41" fmla="*/ 227 h 588"/>
                    <a:gd name="T42" fmla="*/ 142 w 589"/>
                    <a:gd name="T43" fmla="*/ 255 h 588"/>
                    <a:gd name="T44" fmla="*/ 154 w 589"/>
                    <a:gd name="T45" fmla="*/ 294 h 588"/>
                    <a:gd name="T46" fmla="*/ 164 w 589"/>
                    <a:gd name="T47" fmla="*/ 349 h 588"/>
                    <a:gd name="T48" fmla="*/ 194 w 589"/>
                    <a:gd name="T49" fmla="*/ 394 h 588"/>
                    <a:gd name="T50" fmla="*/ 239 w 589"/>
                    <a:gd name="T51" fmla="*/ 424 h 588"/>
                    <a:gd name="T52" fmla="*/ 294 w 589"/>
                    <a:gd name="T53" fmla="*/ 434 h 588"/>
                    <a:gd name="T54" fmla="*/ 349 w 589"/>
                    <a:gd name="T55" fmla="*/ 424 h 588"/>
                    <a:gd name="T56" fmla="*/ 394 w 589"/>
                    <a:gd name="T57" fmla="*/ 394 h 588"/>
                    <a:gd name="T58" fmla="*/ 424 w 589"/>
                    <a:gd name="T59" fmla="*/ 349 h 588"/>
                    <a:gd name="T60" fmla="*/ 436 w 589"/>
                    <a:gd name="T61" fmla="*/ 294 h 588"/>
                    <a:gd name="T62" fmla="*/ 424 w 589"/>
                    <a:gd name="T63" fmla="*/ 239 h 588"/>
                    <a:gd name="T64" fmla="*/ 394 w 589"/>
                    <a:gd name="T65" fmla="*/ 194 h 588"/>
                    <a:gd name="T66" fmla="*/ 349 w 589"/>
                    <a:gd name="T67" fmla="*/ 164 h 588"/>
                    <a:gd name="T68" fmla="*/ 294 w 589"/>
                    <a:gd name="T69" fmla="*/ 153 h 588"/>
                    <a:gd name="T70" fmla="*/ 255 w 589"/>
                    <a:gd name="T71" fmla="*/ 142 h 588"/>
                    <a:gd name="T72" fmla="*/ 227 w 589"/>
                    <a:gd name="T73" fmla="*/ 115 h 588"/>
                    <a:gd name="T74" fmla="*/ 217 w 589"/>
                    <a:gd name="T75" fmla="*/ 77 h 588"/>
                    <a:gd name="T76" fmla="*/ 227 w 589"/>
                    <a:gd name="T77" fmla="*/ 38 h 588"/>
                    <a:gd name="T78" fmla="*/ 255 w 589"/>
                    <a:gd name="T79" fmla="*/ 10 h 588"/>
                    <a:gd name="T80" fmla="*/ 294 w 589"/>
                    <a:gd name="T81" fmla="*/ 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89" h="588">
                      <a:moveTo>
                        <a:pt x="294" y="0"/>
                      </a:moveTo>
                      <a:lnTo>
                        <a:pt x="338" y="2"/>
                      </a:lnTo>
                      <a:lnTo>
                        <a:pt x="379" y="13"/>
                      </a:lnTo>
                      <a:lnTo>
                        <a:pt x="418" y="28"/>
                      </a:lnTo>
                      <a:lnTo>
                        <a:pt x="454" y="47"/>
                      </a:lnTo>
                      <a:lnTo>
                        <a:pt x="487" y="72"/>
                      </a:lnTo>
                      <a:lnTo>
                        <a:pt x="516" y="101"/>
                      </a:lnTo>
                      <a:lnTo>
                        <a:pt x="542" y="133"/>
                      </a:lnTo>
                      <a:lnTo>
                        <a:pt x="561" y="170"/>
                      </a:lnTo>
                      <a:lnTo>
                        <a:pt x="576" y="209"/>
                      </a:lnTo>
                      <a:lnTo>
                        <a:pt x="585" y="250"/>
                      </a:lnTo>
                      <a:lnTo>
                        <a:pt x="589" y="294"/>
                      </a:lnTo>
                      <a:lnTo>
                        <a:pt x="585" y="338"/>
                      </a:lnTo>
                      <a:lnTo>
                        <a:pt x="576" y="379"/>
                      </a:lnTo>
                      <a:lnTo>
                        <a:pt x="561" y="418"/>
                      </a:lnTo>
                      <a:lnTo>
                        <a:pt x="542" y="454"/>
                      </a:lnTo>
                      <a:lnTo>
                        <a:pt x="516" y="487"/>
                      </a:lnTo>
                      <a:lnTo>
                        <a:pt x="487" y="516"/>
                      </a:lnTo>
                      <a:lnTo>
                        <a:pt x="454" y="541"/>
                      </a:lnTo>
                      <a:lnTo>
                        <a:pt x="418" y="561"/>
                      </a:lnTo>
                      <a:lnTo>
                        <a:pt x="379" y="576"/>
                      </a:lnTo>
                      <a:lnTo>
                        <a:pt x="338" y="585"/>
                      </a:lnTo>
                      <a:lnTo>
                        <a:pt x="294" y="588"/>
                      </a:lnTo>
                      <a:lnTo>
                        <a:pt x="250" y="585"/>
                      </a:lnTo>
                      <a:lnTo>
                        <a:pt x="209" y="576"/>
                      </a:lnTo>
                      <a:lnTo>
                        <a:pt x="170" y="561"/>
                      </a:lnTo>
                      <a:lnTo>
                        <a:pt x="134" y="541"/>
                      </a:lnTo>
                      <a:lnTo>
                        <a:pt x="101" y="516"/>
                      </a:lnTo>
                      <a:lnTo>
                        <a:pt x="72" y="487"/>
                      </a:lnTo>
                      <a:lnTo>
                        <a:pt x="47" y="454"/>
                      </a:lnTo>
                      <a:lnTo>
                        <a:pt x="27" y="418"/>
                      </a:lnTo>
                      <a:lnTo>
                        <a:pt x="12" y="379"/>
                      </a:lnTo>
                      <a:lnTo>
                        <a:pt x="3" y="338"/>
                      </a:lnTo>
                      <a:lnTo>
                        <a:pt x="0" y="294"/>
                      </a:lnTo>
                      <a:lnTo>
                        <a:pt x="2" y="273"/>
                      </a:lnTo>
                      <a:lnTo>
                        <a:pt x="10" y="255"/>
                      </a:lnTo>
                      <a:lnTo>
                        <a:pt x="22" y="240"/>
                      </a:lnTo>
                      <a:lnTo>
                        <a:pt x="38" y="227"/>
                      </a:lnTo>
                      <a:lnTo>
                        <a:pt x="56" y="219"/>
                      </a:lnTo>
                      <a:lnTo>
                        <a:pt x="77" y="217"/>
                      </a:lnTo>
                      <a:lnTo>
                        <a:pt x="96" y="219"/>
                      </a:lnTo>
                      <a:lnTo>
                        <a:pt x="115" y="227"/>
                      </a:lnTo>
                      <a:lnTo>
                        <a:pt x="131" y="240"/>
                      </a:lnTo>
                      <a:lnTo>
                        <a:pt x="142" y="255"/>
                      </a:lnTo>
                      <a:lnTo>
                        <a:pt x="150" y="273"/>
                      </a:lnTo>
                      <a:lnTo>
                        <a:pt x="154" y="294"/>
                      </a:lnTo>
                      <a:lnTo>
                        <a:pt x="156" y="323"/>
                      </a:lnTo>
                      <a:lnTo>
                        <a:pt x="164" y="349"/>
                      </a:lnTo>
                      <a:lnTo>
                        <a:pt x="178" y="372"/>
                      </a:lnTo>
                      <a:lnTo>
                        <a:pt x="194" y="394"/>
                      </a:lnTo>
                      <a:lnTo>
                        <a:pt x="216" y="411"/>
                      </a:lnTo>
                      <a:lnTo>
                        <a:pt x="239" y="424"/>
                      </a:lnTo>
                      <a:lnTo>
                        <a:pt x="265" y="432"/>
                      </a:lnTo>
                      <a:lnTo>
                        <a:pt x="294" y="434"/>
                      </a:lnTo>
                      <a:lnTo>
                        <a:pt x="323" y="432"/>
                      </a:lnTo>
                      <a:lnTo>
                        <a:pt x="349" y="424"/>
                      </a:lnTo>
                      <a:lnTo>
                        <a:pt x="374" y="411"/>
                      </a:lnTo>
                      <a:lnTo>
                        <a:pt x="394" y="394"/>
                      </a:lnTo>
                      <a:lnTo>
                        <a:pt x="412" y="372"/>
                      </a:lnTo>
                      <a:lnTo>
                        <a:pt x="424" y="349"/>
                      </a:lnTo>
                      <a:lnTo>
                        <a:pt x="432" y="323"/>
                      </a:lnTo>
                      <a:lnTo>
                        <a:pt x="436" y="294"/>
                      </a:lnTo>
                      <a:lnTo>
                        <a:pt x="432" y="265"/>
                      </a:lnTo>
                      <a:lnTo>
                        <a:pt x="424" y="239"/>
                      </a:lnTo>
                      <a:lnTo>
                        <a:pt x="412" y="215"/>
                      </a:lnTo>
                      <a:lnTo>
                        <a:pt x="394" y="194"/>
                      </a:lnTo>
                      <a:lnTo>
                        <a:pt x="374" y="177"/>
                      </a:lnTo>
                      <a:lnTo>
                        <a:pt x="349" y="164"/>
                      </a:lnTo>
                      <a:lnTo>
                        <a:pt x="323" y="156"/>
                      </a:lnTo>
                      <a:lnTo>
                        <a:pt x="294" y="153"/>
                      </a:lnTo>
                      <a:lnTo>
                        <a:pt x="273" y="150"/>
                      </a:lnTo>
                      <a:lnTo>
                        <a:pt x="255" y="142"/>
                      </a:lnTo>
                      <a:lnTo>
                        <a:pt x="240" y="131"/>
                      </a:lnTo>
                      <a:lnTo>
                        <a:pt x="227" y="115"/>
                      </a:lnTo>
                      <a:lnTo>
                        <a:pt x="221" y="96"/>
                      </a:lnTo>
                      <a:lnTo>
                        <a:pt x="217" y="77"/>
                      </a:lnTo>
                      <a:lnTo>
                        <a:pt x="221" y="56"/>
                      </a:lnTo>
                      <a:lnTo>
                        <a:pt x="227" y="38"/>
                      </a:lnTo>
                      <a:lnTo>
                        <a:pt x="240" y="22"/>
                      </a:lnTo>
                      <a:lnTo>
                        <a:pt x="255" y="10"/>
                      </a:lnTo>
                      <a:lnTo>
                        <a:pt x="273" y="2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5" name="Freeform 35">
                  <a:extLst>
                    <a:ext uri="{FF2B5EF4-FFF2-40B4-BE49-F238E27FC236}">
                      <a16:creationId xmlns:a16="http://schemas.microsoft.com/office/drawing/2014/main" id="{6304D78E-DF2C-4213-986A-2450CDB3F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74519" y="3984988"/>
                  <a:ext cx="210380" cy="16632"/>
                </a:xfrm>
                <a:custGeom>
                  <a:avLst/>
                  <a:gdLst>
                    <a:gd name="T0" fmla="*/ 77 w 1947"/>
                    <a:gd name="T1" fmla="*/ 0 h 154"/>
                    <a:gd name="T2" fmla="*/ 1870 w 1947"/>
                    <a:gd name="T3" fmla="*/ 0 h 154"/>
                    <a:gd name="T4" fmla="*/ 1891 w 1947"/>
                    <a:gd name="T5" fmla="*/ 2 h 154"/>
                    <a:gd name="T6" fmla="*/ 1909 w 1947"/>
                    <a:gd name="T7" fmla="*/ 10 h 154"/>
                    <a:gd name="T8" fmla="*/ 1925 w 1947"/>
                    <a:gd name="T9" fmla="*/ 23 h 154"/>
                    <a:gd name="T10" fmla="*/ 1937 w 1947"/>
                    <a:gd name="T11" fmla="*/ 38 h 154"/>
                    <a:gd name="T12" fmla="*/ 1945 w 1947"/>
                    <a:gd name="T13" fmla="*/ 56 h 154"/>
                    <a:gd name="T14" fmla="*/ 1947 w 1947"/>
                    <a:gd name="T15" fmla="*/ 77 h 154"/>
                    <a:gd name="T16" fmla="*/ 1945 w 1947"/>
                    <a:gd name="T17" fmla="*/ 98 h 154"/>
                    <a:gd name="T18" fmla="*/ 1937 w 1947"/>
                    <a:gd name="T19" fmla="*/ 116 h 154"/>
                    <a:gd name="T20" fmla="*/ 1925 w 1947"/>
                    <a:gd name="T21" fmla="*/ 131 h 154"/>
                    <a:gd name="T22" fmla="*/ 1909 w 1947"/>
                    <a:gd name="T23" fmla="*/ 144 h 154"/>
                    <a:gd name="T24" fmla="*/ 1891 w 1947"/>
                    <a:gd name="T25" fmla="*/ 151 h 154"/>
                    <a:gd name="T26" fmla="*/ 1870 w 1947"/>
                    <a:gd name="T27" fmla="*/ 154 h 154"/>
                    <a:gd name="T28" fmla="*/ 77 w 1947"/>
                    <a:gd name="T29" fmla="*/ 154 h 154"/>
                    <a:gd name="T30" fmla="*/ 56 w 1947"/>
                    <a:gd name="T31" fmla="*/ 151 h 154"/>
                    <a:gd name="T32" fmla="*/ 38 w 1947"/>
                    <a:gd name="T33" fmla="*/ 144 h 154"/>
                    <a:gd name="T34" fmla="*/ 23 w 1947"/>
                    <a:gd name="T35" fmla="*/ 131 h 154"/>
                    <a:gd name="T36" fmla="*/ 10 w 1947"/>
                    <a:gd name="T37" fmla="*/ 116 h 154"/>
                    <a:gd name="T38" fmla="*/ 2 w 1947"/>
                    <a:gd name="T39" fmla="*/ 98 h 154"/>
                    <a:gd name="T40" fmla="*/ 0 w 1947"/>
                    <a:gd name="T41" fmla="*/ 77 h 154"/>
                    <a:gd name="T42" fmla="*/ 2 w 1947"/>
                    <a:gd name="T43" fmla="*/ 56 h 154"/>
                    <a:gd name="T44" fmla="*/ 10 w 1947"/>
                    <a:gd name="T45" fmla="*/ 38 h 154"/>
                    <a:gd name="T46" fmla="*/ 23 w 1947"/>
                    <a:gd name="T47" fmla="*/ 23 h 154"/>
                    <a:gd name="T48" fmla="*/ 38 w 1947"/>
                    <a:gd name="T49" fmla="*/ 10 h 154"/>
                    <a:gd name="T50" fmla="*/ 56 w 1947"/>
                    <a:gd name="T51" fmla="*/ 2 h 154"/>
                    <a:gd name="T52" fmla="*/ 77 w 1947"/>
                    <a:gd name="T5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47" h="154">
                      <a:moveTo>
                        <a:pt x="77" y="0"/>
                      </a:moveTo>
                      <a:lnTo>
                        <a:pt x="1870" y="0"/>
                      </a:lnTo>
                      <a:lnTo>
                        <a:pt x="1891" y="2"/>
                      </a:lnTo>
                      <a:lnTo>
                        <a:pt x="1909" y="10"/>
                      </a:lnTo>
                      <a:lnTo>
                        <a:pt x="1925" y="23"/>
                      </a:lnTo>
                      <a:lnTo>
                        <a:pt x="1937" y="38"/>
                      </a:lnTo>
                      <a:lnTo>
                        <a:pt x="1945" y="56"/>
                      </a:lnTo>
                      <a:lnTo>
                        <a:pt x="1947" y="77"/>
                      </a:lnTo>
                      <a:lnTo>
                        <a:pt x="1945" y="98"/>
                      </a:lnTo>
                      <a:lnTo>
                        <a:pt x="1937" y="116"/>
                      </a:lnTo>
                      <a:lnTo>
                        <a:pt x="1925" y="131"/>
                      </a:lnTo>
                      <a:lnTo>
                        <a:pt x="1909" y="144"/>
                      </a:lnTo>
                      <a:lnTo>
                        <a:pt x="1891" y="151"/>
                      </a:lnTo>
                      <a:lnTo>
                        <a:pt x="1870" y="154"/>
                      </a:lnTo>
                      <a:lnTo>
                        <a:pt x="77" y="154"/>
                      </a:lnTo>
                      <a:lnTo>
                        <a:pt x="56" y="151"/>
                      </a:lnTo>
                      <a:lnTo>
                        <a:pt x="38" y="144"/>
                      </a:lnTo>
                      <a:lnTo>
                        <a:pt x="23" y="131"/>
                      </a:lnTo>
                      <a:lnTo>
                        <a:pt x="10" y="116"/>
                      </a:lnTo>
                      <a:lnTo>
                        <a:pt x="2" y="98"/>
                      </a:lnTo>
                      <a:lnTo>
                        <a:pt x="0" y="77"/>
                      </a:lnTo>
                      <a:lnTo>
                        <a:pt x="2" y="56"/>
                      </a:lnTo>
                      <a:lnTo>
                        <a:pt x="10" y="38"/>
                      </a:lnTo>
                      <a:lnTo>
                        <a:pt x="23" y="23"/>
                      </a:lnTo>
                      <a:lnTo>
                        <a:pt x="38" y="10"/>
                      </a:lnTo>
                      <a:lnTo>
                        <a:pt x="56" y="2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6" name="Freeform 36">
                  <a:extLst>
                    <a:ext uri="{FF2B5EF4-FFF2-40B4-BE49-F238E27FC236}">
                      <a16:creationId xmlns:a16="http://schemas.microsoft.com/office/drawing/2014/main" id="{16B9446C-5F12-4847-AE55-90C0EADA56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94168" y="4047194"/>
                  <a:ext cx="63719" cy="63719"/>
                </a:xfrm>
                <a:custGeom>
                  <a:avLst/>
                  <a:gdLst>
                    <a:gd name="T0" fmla="*/ 265 w 589"/>
                    <a:gd name="T1" fmla="*/ 157 h 589"/>
                    <a:gd name="T2" fmla="*/ 216 w 589"/>
                    <a:gd name="T3" fmla="*/ 178 h 589"/>
                    <a:gd name="T4" fmla="*/ 178 w 589"/>
                    <a:gd name="T5" fmla="*/ 216 h 589"/>
                    <a:gd name="T6" fmla="*/ 156 w 589"/>
                    <a:gd name="T7" fmla="*/ 266 h 589"/>
                    <a:gd name="T8" fmla="*/ 156 w 589"/>
                    <a:gd name="T9" fmla="*/ 323 h 589"/>
                    <a:gd name="T10" fmla="*/ 178 w 589"/>
                    <a:gd name="T11" fmla="*/ 373 h 589"/>
                    <a:gd name="T12" fmla="*/ 216 w 589"/>
                    <a:gd name="T13" fmla="*/ 411 h 589"/>
                    <a:gd name="T14" fmla="*/ 265 w 589"/>
                    <a:gd name="T15" fmla="*/ 433 h 589"/>
                    <a:gd name="T16" fmla="*/ 323 w 589"/>
                    <a:gd name="T17" fmla="*/ 433 h 589"/>
                    <a:gd name="T18" fmla="*/ 374 w 589"/>
                    <a:gd name="T19" fmla="*/ 411 h 589"/>
                    <a:gd name="T20" fmla="*/ 412 w 589"/>
                    <a:gd name="T21" fmla="*/ 373 h 589"/>
                    <a:gd name="T22" fmla="*/ 432 w 589"/>
                    <a:gd name="T23" fmla="*/ 323 h 589"/>
                    <a:gd name="T24" fmla="*/ 432 w 589"/>
                    <a:gd name="T25" fmla="*/ 266 h 589"/>
                    <a:gd name="T26" fmla="*/ 412 w 589"/>
                    <a:gd name="T27" fmla="*/ 216 h 589"/>
                    <a:gd name="T28" fmla="*/ 374 w 589"/>
                    <a:gd name="T29" fmla="*/ 178 h 589"/>
                    <a:gd name="T30" fmla="*/ 323 w 589"/>
                    <a:gd name="T31" fmla="*/ 157 h 589"/>
                    <a:gd name="T32" fmla="*/ 294 w 589"/>
                    <a:gd name="T33" fmla="*/ 0 h 589"/>
                    <a:gd name="T34" fmla="*/ 379 w 589"/>
                    <a:gd name="T35" fmla="*/ 12 h 589"/>
                    <a:gd name="T36" fmla="*/ 454 w 589"/>
                    <a:gd name="T37" fmla="*/ 48 h 589"/>
                    <a:gd name="T38" fmla="*/ 516 w 589"/>
                    <a:gd name="T39" fmla="*/ 102 h 589"/>
                    <a:gd name="T40" fmla="*/ 561 w 589"/>
                    <a:gd name="T41" fmla="*/ 171 h 589"/>
                    <a:gd name="T42" fmla="*/ 585 w 589"/>
                    <a:gd name="T43" fmla="*/ 251 h 589"/>
                    <a:gd name="T44" fmla="*/ 585 w 589"/>
                    <a:gd name="T45" fmla="*/ 338 h 589"/>
                    <a:gd name="T46" fmla="*/ 561 w 589"/>
                    <a:gd name="T47" fmla="*/ 418 h 589"/>
                    <a:gd name="T48" fmla="*/ 516 w 589"/>
                    <a:gd name="T49" fmla="*/ 488 h 589"/>
                    <a:gd name="T50" fmla="*/ 454 w 589"/>
                    <a:gd name="T51" fmla="*/ 541 h 589"/>
                    <a:gd name="T52" fmla="*/ 379 w 589"/>
                    <a:gd name="T53" fmla="*/ 577 h 589"/>
                    <a:gd name="T54" fmla="*/ 294 w 589"/>
                    <a:gd name="T55" fmla="*/ 589 h 589"/>
                    <a:gd name="T56" fmla="*/ 209 w 589"/>
                    <a:gd name="T57" fmla="*/ 577 h 589"/>
                    <a:gd name="T58" fmla="*/ 134 w 589"/>
                    <a:gd name="T59" fmla="*/ 541 h 589"/>
                    <a:gd name="T60" fmla="*/ 72 w 589"/>
                    <a:gd name="T61" fmla="*/ 488 h 589"/>
                    <a:gd name="T62" fmla="*/ 27 w 589"/>
                    <a:gd name="T63" fmla="*/ 418 h 589"/>
                    <a:gd name="T64" fmla="*/ 3 w 589"/>
                    <a:gd name="T65" fmla="*/ 338 h 589"/>
                    <a:gd name="T66" fmla="*/ 3 w 589"/>
                    <a:gd name="T67" fmla="*/ 251 h 589"/>
                    <a:gd name="T68" fmla="*/ 27 w 589"/>
                    <a:gd name="T69" fmla="*/ 171 h 589"/>
                    <a:gd name="T70" fmla="*/ 72 w 589"/>
                    <a:gd name="T71" fmla="*/ 102 h 589"/>
                    <a:gd name="T72" fmla="*/ 134 w 589"/>
                    <a:gd name="T73" fmla="*/ 48 h 589"/>
                    <a:gd name="T74" fmla="*/ 209 w 589"/>
                    <a:gd name="T75" fmla="*/ 12 h 589"/>
                    <a:gd name="T76" fmla="*/ 294 w 589"/>
                    <a:gd name="T77" fmla="*/ 0 h 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89" h="589">
                      <a:moveTo>
                        <a:pt x="294" y="154"/>
                      </a:moveTo>
                      <a:lnTo>
                        <a:pt x="265" y="157"/>
                      </a:lnTo>
                      <a:lnTo>
                        <a:pt x="239" y="165"/>
                      </a:lnTo>
                      <a:lnTo>
                        <a:pt x="216" y="178"/>
                      </a:lnTo>
                      <a:lnTo>
                        <a:pt x="194" y="195"/>
                      </a:lnTo>
                      <a:lnTo>
                        <a:pt x="178" y="216"/>
                      </a:lnTo>
                      <a:lnTo>
                        <a:pt x="164" y="240"/>
                      </a:lnTo>
                      <a:lnTo>
                        <a:pt x="156" y="266"/>
                      </a:lnTo>
                      <a:lnTo>
                        <a:pt x="154" y="295"/>
                      </a:lnTo>
                      <a:lnTo>
                        <a:pt x="156" y="323"/>
                      </a:lnTo>
                      <a:lnTo>
                        <a:pt x="164" y="349"/>
                      </a:lnTo>
                      <a:lnTo>
                        <a:pt x="178" y="373"/>
                      </a:lnTo>
                      <a:lnTo>
                        <a:pt x="194" y="394"/>
                      </a:lnTo>
                      <a:lnTo>
                        <a:pt x="216" y="411"/>
                      </a:lnTo>
                      <a:lnTo>
                        <a:pt x="239" y="424"/>
                      </a:lnTo>
                      <a:lnTo>
                        <a:pt x="265" y="433"/>
                      </a:lnTo>
                      <a:lnTo>
                        <a:pt x="294" y="435"/>
                      </a:lnTo>
                      <a:lnTo>
                        <a:pt x="323" y="433"/>
                      </a:lnTo>
                      <a:lnTo>
                        <a:pt x="349" y="424"/>
                      </a:lnTo>
                      <a:lnTo>
                        <a:pt x="374" y="411"/>
                      </a:lnTo>
                      <a:lnTo>
                        <a:pt x="394" y="394"/>
                      </a:lnTo>
                      <a:lnTo>
                        <a:pt x="412" y="373"/>
                      </a:lnTo>
                      <a:lnTo>
                        <a:pt x="424" y="349"/>
                      </a:lnTo>
                      <a:lnTo>
                        <a:pt x="432" y="323"/>
                      </a:lnTo>
                      <a:lnTo>
                        <a:pt x="436" y="295"/>
                      </a:lnTo>
                      <a:lnTo>
                        <a:pt x="432" y="266"/>
                      </a:lnTo>
                      <a:lnTo>
                        <a:pt x="424" y="240"/>
                      </a:lnTo>
                      <a:lnTo>
                        <a:pt x="412" y="216"/>
                      </a:lnTo>
                      <a:lnTo>
                        <a:pt x="394" y="195"/>
                      </a:lnTo>
                      <a:lnTo>
                        <a:pt x="374" y="178"/>
                      </a:lnTo>
                      <a:lnTo>
                        <a:pt x="349" y="165"/>
                      </a:lnTo>
                      <a:lnTo>
                        <a:pt x="323" y="157"/>
                      </a:lnTo>
                      <a:lnTo>
                        <a:pt x="294" y="154"/>
                      </a:lnTo>
                      <a:close/>
                      <a:moveTo>
                        <a:pt x="294" y="0"/>
                      </a:moveTo>
                      <a:lnTo>
                        <a:pt x="338" y="3"/>
                      </a:lnTo>
                      <a:lnTo>
                        <a:pt x="379" y="12"/>
                      </a:lnTo>
                      <a:lnTo>
                        <a:pt x="418" y="27"/>
                      </a:lnTo>
                      <a:lnTo>
                        <a:pt x="454" y="48"/>
                      </a:lnTo>
                      <a:lnTo>
                        <a:pt x="487" y="72"/>
                      </a:lnTo>
                      <a:lnTo>
                        <a:pt x="516" y="102"/>
                      </a:lnTo>
                      <a:lnTo>
                        <a:pt x="542" y="134"/>
                      </a:lnTo>
                      <a:lnTo>
                        <a:pt x="561" y="171"/>
                      </a:lnTo>
                      <a:lnTo>
                        <a:pt x="576" y="210"/>
                      </a:lnTo>
                      <a:lnTo>
                        <a:pt x="585" y="251"/>
                      </a:lnTo>
                      <a:lnTo>
                        <a:pt x="589" y="295"/>
                      </a:lnTo>
                      <a:lnTo>
                        <a:pt x="585" y="338"/>
                      </a:lnTo>
                      <a:lnTo>
                        <a:pt x="576" y="379"/>
                      </a:lnTo>
                      <a:lnTo>
                        <a:pt x="561" y="418"/>
                      </a:lnTo>
                      <a:lnTo>
                        <a:pt x="542" y="455"/>
                      </a:lnTo>
                      <a:lnTo>
                        <a:pt x="516" y="488"/>
                      </a:lnTo>
                      <a:lnTo>
                        <a:pt x="487" y="517"/>
                      </a:lnTo>
                      <a:lnTo>
                        <a:pt x="454" y="541"/>
                      </a:lnTo>
                      <a:lnTo>
                        <a:pt x="418" y="562"/>
                      </a:lnTo>
                      <a:lnTo>
                        <a:pt x="379" y="577"/>
                      </a:lnTo>
                      <a:lnTo>
                        <a:pt x="338" y="586"/>
                      </a:lnTo>
                      <a:lnTo>
                        <a:pt x="294" y="589"/>
                      </a:lnTo>
                      <a:lnTo>
                        <a:pt x="250" y="586"/>
                      </a:lnTo>
                      <a:lnTo>
                        <a:pt x="209" y="577"/>
                      </a:lnTo>
                      <a:lnTo>
                        <a:pt x="170" y="562"/>
                      </a:lnTo>
                      <a:lnTo>
                        <a:pt x="134" y="541"/>
                      </a:lnTo>
                      <a:lnTo>
                        <a:pt x="101" y="517"/>
                      </a:lnTo>
                      <a:lnTo>
                        <a:pt x="72" y="488"/>
                      </a:lnTo>
                      <a:lnTo>
                        <a:pt x="47" y="455"/>
                      </a:lnTo>
                      <a:lnTo>
                        <a:pt x="27" y="418"/>
                      </a:lnTo>
                      <a:lnTo>
                        <a:pt x="12" y="379"/>
                      </a:lnTo>
                      <a:lnTo>
                        <a:pt x="3" y="338"/>
                      </a:lnTo>
                      <a:lnTo>
                        <a:pt x="0" y="295"/>
                      </a:lnTo>
                      <a:lnTo>
                        <a:pt x="3" y="251"/>
                      </a:lnTo>
                      <a:lnTo>
                        <a:pt x="12" y="210"/>
                      </a:lnTo>
                      <a:lnTo>
                        <a:pt x="27" y="171"/>
                      </a:lnTo>
                      <a:lnTo>
                        <a:pt x="47" y="134"/>
                      </a:lnTo>
                      <a:lnTo>
                        <a:pt x="72" y="102"/>
                      </a:lnTo>
                      <a:lnTo>
                        <a:pt x="101" y="72"/>
                      </a:lnTo>
                      <a:lnTo>
                        <a:pt x="134" y="48"/>
                      </a:lnTo>
                      <a:lnTo>
                        <a:pt x="170" y="27"/>
                      </a:lnTo>
                      <a:lnTo>
                        <a:pt x="209" y="12"/>
                      </a:lnTo>
                      <a:lnTo>
                        <a:pt x="250" y="3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Freeform 37">
                  <a:extLst>
                    <a:ext uri="{FF2B5EF4-FFF2-40B4-BE49-F238E27FC236}">
                      <a16:creationId xmlns:a16="http://schemas.microsoft.com/office/drawing/2014/main" id="{27FB0A9A-E84F-4AE5-9094-87B9C13AA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74519" y="4070738"/>
                  <a:ext cx="210380" cy="16416"/>
                </a:xfrm>
                <a:custGeom>
                  <a:avLst/>
                  <a:gdLst>
                    <a:gd name="T0" fmla="*/ 77 w 1947"/>
                    <a:gd name="T1" fmla="*/ 0 h 153"/>
                    <a:gd name="T2" fmla="*/ 1870 w 1947"/>
                    <a:gd name="T3" fmla="*/ 0 h 153"/>
                    <a:gd name="T4" fmla="*/ 1891 w 1947"/>
                    <a:gd name="T5" fmla="*/ 2 h 153"/>
                    <a:gd name="T6" fmla="*/ 1909 w 1947"/>
                    <a:gd name="T7" fmla="*/ 10 h 153"/>
                    <a:gd name="T8" fmla="*/ 1925 w 1947"/>
                    <a:gd name="T9" fmla="*/ 22 h 153"/>
                    <a:gd name="T10" fmla="*/ 1937 w 1947"/>
                    <a:gd name="T11" fmla="*/ 38 h 153"/>
                    <a:gd name="T12" fmla="*/ 1945 w 1947"/>
                    <a:gd name="T13" fmla="*/ 56 h 153"/>
                    <a:gd name="T14" fmla="*/ 1947 w 1947"/>
                    <a:gd name="T15" fmla="*/ 77 h 153"/>
                    <a:gd name="T16" fmla="*/ 1945 w 1947"/>
                    <a:gd name="T17" fmla="*/ 97 h 153"/>
                    <a:gd name="T18" fmla="*/ 1937 w 1947"/>
                    <a:gd name="T19" fmla="*/ 115 h 153"/>
                    <a:gd name="T20" fmla="*/ 1925 w 1947"/>
                    <a:gd name="T21" fmla="*/ 131 h 153"/>
                    <a:gd name="T22" fmla="*/ 1909 w 1947"/>
                    <a:gd name="T23" fmla="*/ 143 h 153"/>
                    <a:gd name="T24" fmla="*/ 1891 w 1947"/>
                    <a:gd name="T25" fmla="*/ 151 h 153"/>
                    <a:gd name="T26" fmla="*/ 1870 w 1947"/>
                    <a:gd name="T27" fmla="*/ 153 h 153"/>
                    <a:gd name="T28" fmla="*/ 77 w 1947"/>
                    <a:gd name="T29" fmla="*/ 153 h 153"/>
                    <a:gd name="T30" fmla="*/ 56 w 1947"/>
                    <a:gd name="T31" fmla="*/ 151 h 153"/>
                    <a:gd name="T32" fmla="*/ 38 w 1947"/>
                    <a:gd name="T33" fmla="*/ 143 h 153"/>
                    <a:gd name="T34" fmla="*/ 23 w 1947"/>
                    <a:gd name="T35" fmla="*/ 131 h 153"/>
                    <a:gd name="T36" fmla="*/ 10 w 1947"/>
                    <a:gd name="T37" fmla="*/ 115 h 153"/>
                    <a:gd name="T38" fmla="*/ 2 w 1947"/>
                    <a:gd name="T39" fmla="*/ 97 h 153"/>
                    <a:gd name="T40" fmla="*/ 0 w 1947"/>
                    <a:gd name="T41" fmla="*/ 77 h 153"/>
                    <a:gd name="T42" fmla="*/ 2 w 1947"/>
                    <a:gd name="T43" fmla="*/ 56 h 153"/>
                    <a:gd name="T44" fmla="*/ 10 w 1947"/>
                    <a:gd name="T45" fmla="*/ 38 h 153"/>
                    <a:gd name="T46" fmla="*/ 23 w 1947"/>
                    <a:gd name="T47" fmla="*/ 22 h 153"/>
                    <a:gd name="T48" fmla="*/ 38 w 1947"/>
                    <a:gd name="T49" fmla="*/ 10 h 153"/>
                    <a:gd name="T50" fmla="*/ 56 w 1947"/>
                    <a:gd name="T51" fmla="*/ 2 h 153"/>
                    <a:gd name="T52" fmla="*/ 77 w 1947"/>
                    <a:gd name="T53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47" h="153">
                      <a:moveTo>
                        <a:pt x="77" y="0"/>
                      </a:moveTo>
                      <a:lnTo>
                        <a:pt x="1870" y="0"/>
                      </a:lnTo>
                      <a:lnTo>
                        <a:pt x="1891" y="2"/>
                      </a:lnTo>
                      <a:lnTo>
                        <a:pt x="1909" y="10"/>
                      </a:lnTo>
                      <a:lnTo>
                        <a:pt x="1925" y="22"/>
                      </a:lnTo>
                      <a:lnTo>
                        <a:pt x="1937" y="38"/>
                      </a:lnTo>
                      <a:lnTo>
                        <a:pt x="1945" y="56"/>
                      </a:lnTo>
                      <a:lnTo>
                        <a:pt x="1947" y="77"/>
                      </a:lnTo>
                      <a:lnTo>
                        <a:pt x="1945" y="97"/>
                      </a:lnTo>
                      <a:lnTo>
                        <a:pt x="1937" y="115"/>
                      </a:lnTo>
                      <a:lnTo>
                        <a:pt x="1925" y="131"/>
                      </a:lnTo>
                      <a:lnTo>
                        <a:pt x="1909" y="143"/>
                      </a:lnTo>
                      <a:lnTo>
                        <a:pt x="1891" y="151"/>
                      </a:lnTo>
                      <a:lnTo>
                        <a:pt x="1870" y="153"/>
                      </a:lnTo>
                      <a:lnTo>
                        <a:pt x="77" y="153"/>
                      </a:lnTo>
                      <a:lnTo>
                        <a:pt x="56" y="151"/>
                      </a:lnTo>
                      <a:lnTo>
                        <a:pt x="38" y="143"/>
                      </a:lnTo>
                      <a:lnTo>
                        <a:pt x="23" y="131"/>
                      </a:lnTo>
                      <a:lnTo>
                        <a:pt x="10" y="115"/>
                      </a:lnTo>
                      <a:lnTo>
                        <a:pt x="2" y="97"/>
                      </a:lnTo>
                      <a:lnTo>
                        <a:pt x="0" y="77"/>
                      </a:lnTo>
                      <a:lnTo>
                        <a:pt x="2" y="56"/>
                      </a:lnTo>
                      <a:lnTo>
                        <a:pt x="10" y="38"/>
                      </a:lnTo>
                      <a:lnTo>
                        <a:pt x="23" y="22"/>
                      </a:lnTo>
                      <a:lnTo>
                        <a:pt x="38" y="10"/>
                      </a:lnTo>
                      <a:lnTo>
                        <a:pt x="56" y="2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1B1C817-0A43-4EAA-9500-6DCC505AE921}"/>
                  </a:ext>
                </a:extLst>
              </p:cNvPr>
              <p:cNvSpPr txBox="1"/>
              <p:nvPr/>
            </p:nvSpPr>
            <p:spPr>
              <a:xfrm>
                <a:off x="7630788" y="4002008"/>
                <a:ext cx="674514" cy="3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flat" dir="t"/>
                </a:scene3d>
                <a:sp3d extrusionH="158750" prstMaterial="matte">
                  <a:extrusionClr>
                    <a:schemeClr val="tx1"/>
                  </a:extrusionClr>
                </a:sp3d>
              </a:bodyPr>
              <a:lstStyle/>
              <a:p>
                <a:pPr algn="ctr"/>
                <a:r>
                  <a:rPr lang="ko-KR" altLang="en-US" spc="-3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latin typeface="Arial" panose="020B0604020202020204" pitchFamily="34" charset="0"/>
                    <a:ea typeface="배달의민족 주아" panose="02020603020101020101" pitchFamily="18" charset="-127"/>
                    <a:cs typeface="Arial" panose="020B0604020202020204" pitchFamily="34" charset="0"/>
                  </a:rPr>
                  <a:t>정경진</a:t>
                </a:r>
                <a:endParaRPr lang="en-US" altLang="ko-KR" spc="-30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배달의민족 주아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C141770-8EE8-4D38-B1AE-09A020B55073}"/>
                  </a:ext>
                </a:extLst>
              </p:cNvPr>
              <p:cNvSpPr/>
              <p:nvPr/>
            </p:nvSpPr>
            <p:spPr>
              <a:xfrm>
                <a:off x="9493070" y="3581542"/>
                <a:ext cx="1079489" cy="10916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이등변 삼각형 64">
                <a:extLst>
                  <a:ext uri="{FF2B5EF4-FFF2-40B4-BE49-F238E27FC236}">
                    <a16:creationId xmlns:a16="http://schemas.microsoft.com/office/drawing/2014/main" id="{7304747A-5C91-4B02-9F36-985F61F781AA}"/>
                  </a:ext>
                </a:extLst>
              </p:cNvPr>
              <p:cNvSpPr/>
              <p:nvPr/>
            </p:nvSpPr>
            <p:spPr>
              <a:xfrm flipV="1">
                <a:off x="9917926" y="3680607"/>
                <a:ext cx="229776" cy="148823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49491982-FD0E-41B7-9838-0484076FC3A1}"/>
                  </a:ext>
                </a:extLst>
              </p:cNvPr>
              <p:cNvGrpSpPr/>
              <p:nvPr/>
            </p:nvGrpSpPr>
            <p:grpSpPr>
              <a:xfrm>
                <a:off x="10241317" y="2927940"/>
                <a:ext cx="249969" cy="369955"/>
                <a:chOff x="8887762" y="5328293"/>
                <a:chExt cx="302463" cy="447646"/>
              </a:xfrm>
            </p:grpSpPr>
            <p:sp>
              <p:nvSpPr>
                <p:cNvPr id="169" name="Freeform 42">
                  <a:extLst>
                    <a:ext uri="{FF2B5EF4-FFF2-40B4-BE49-F238E27FC236}">
                      <a16:creationId xmlns:a16="http://schemas.microsoft.com/office/drawing/2014/main" id="{A81244AD-67D6-4271-A2A8-E659B00A88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87762" y="5328293"/>
                  <a:ext cx="302463" cy="447646"/>
                </a:xfrm>
                <a:custGeom>
                  <a:avLst/>
                  <a:gdLst>
                    <a:gd name="T0" fmla="*/ 1112 w 2549"/>
                    <a:gd name="T1" fmla="*/ 167 h 3774"/>
                    <a:gd name="T2" fmla="*/ 901 w 2549"/>
                    <a:gd name="T3" fmla="*/ 236 h 3774"/>
                    <a:gd name="T4" fmla="*/ 717 w 2549"/>
                    <a:gd name="T5" fmla="*/ 354 h 3774"/>
                    <a:gd name="T6" fmla="*/ 569 w 2549"/>
                    <a:gd name="T7" fmla="*/ 515 h 3774"/>
                    <a:gd name="T8" fmla="*/ 467 w 2549"/>
                    <a:gd name="T9" fmla="*/ 709 h 3774"/>
                    <a:gd name="T10" fmla="*/ 418 w 2549"/>
                    <a:gd name="T11" fmla="*/ 929 h 3774"/>
                    <a:gd name="T12" fmla="*/ 2136 w 2549"/>
                    <a:gd name="T13" fmla="*/ 1588 h 3774"/>
                    <a:gd name="T14" fmla="*/ 2122 w 2549"/>
                    <a:gd name="T15" fmla="*/ 853 h 3774"/>
                    <a:gd name="T16" fmla="*/ 2053 w 2549"/>
                    <a:gd name="T17" fmla="*/ 641 h 3774"/>
                    <a:gd name="T18" fmla="*/ 1935 w 2549"/>
                    <a:gd name="T19" fmla="*/ 458 h 3774"/>
                    <a:gd name="T20" fmla="*/ 1774 w 2549"/>
                    <a:gd name="T21" fmla="*/ 309 h 3774"/>
                    <a:gd name="T22" fmla="*/ 1580 w 2549"/>
                    <a:gd name="T23" fmla="*/ 207 h 3774"/>
                    <a:gd name="T24" fmla="*/ 1361 w 2549"/>
                    <a:gd name="T25" fmla="*/ 157 h 3774"/>
                    <a:gd name="T26" fmla="*/ 1265 w 2549"/>
                    <a:gd name="T27" fmla="*/ 0 h 3774"/>
                    <a:gd name="T28" fmla="*/ 1447 w 2549"/>
                    <a:gd name="T29" fmla="*/ 13 h 3774"/>
                    <a:gd name="T30" fmla="*/ 1674 w 2549"/>
                    <a:gd name="T31" fmla="*/ 80 h 3774"/>
                    <a:gd name="T32" fmla="*/ 1878 w 2549"/>
                    <a:gd name="T33" fmla="*/ 194 h 3774"/>
                    <a:gd name="T34" fmla="*/ 2046 w 2549"/>
                    <a:gd name="T35" fmla="*/ 352 h 3774"/>
                    <a:gd name="T36" fmla="*/ 2176 w 2549"/>
                    <a:gd name="T37" fmla="*/ 544 h 3774"/>
                    <a:gd name="T38" fmla="*/ 2260 w 2549"/>
                    <a:gd name="T39" fmla="*/ 764 h 3774"/>
                    <a:gd name="T40" fmla="*/ 2288 w 2549"/>
                    <a:gd name="T41" fmla="*/ 1006 h 3774"/>
                    <a:gd name="T42" fmla="*/ 2493 w 2549"/>
                    <a:gd name="T43" fmla="*/ 1591 h 3774"/>
                    <a:gd name="T44" fmla="*/ 2539 w 2549"/>
                    <a:gd name="T45" fmla="*/ 1626 h 3774"/>
                    <a:gd name="T46" fmla="*/ 2549 w 2549"/>
                    <a:gd name="T47" fmla="*/ 3697 h 3774"/>
                    <a:gd name="T48" fmla="*/ 2527 w 2549"/>
                    <a:gd name="T49" fmla="*/ 3751 h 3774"/>
                    <a:gd name="T50" fmla="*/ 2472 w 2549"/>
                    <a:gd name="T51" fmla="*/ 3774 h 3774"/>
                    <a:gd name="T52" fmla="*/ 942 w 2549"/>
                    <a:gd name="T53" fmla="*/ 3764 h 3774"/>
                    <a:gd name="T54" fmla="*/ 907 w 2549"/>
                    <a:gd name="T55" fmla="*/ 3718 h 3774"/>
                    <a:gd name="T56" fmla="*/ 915 w 2549"/>
                    <a:gd name="T57" fmla="*/ 3659 h 3774"/>
                    <a:gd name="T58" fmla="*/ 961 w 2549"/>
                    <a:gd name="T59" fmla="*/ 3623 h 3774"/>
                    <a:gd name="T60" fmla="*/ 2395 w 2549"/>
                    <a:gd name="T61" fmla="*/ 1742 h 3774"/>
                    <a:gd name="T62" fmla="*/ 150 w 2549"/>
                    <a:gd name="T63" fmla="*/ 3718 h 3774"/>
                    <a:gd name="T64" fmla="*/ 116 w 2549"/>
                    <a:gd name="T65" fmla="*/ 3764 h 3774"/>
                    <a:gd name="T66" fmla="*/ 56 w 2549"/>
                    <a:gd name="T67" fmla="*/ 3772 h 3774"/>
                    <a:gd name="T68" fmla="*/ 10 w 2549"/>
                    <a:gd name="T69" fmla="*/ 3736 h 3774"/>
                    <a:gd name="T70" fmla="*/ 0 w 2549"/>
                    <a:gd name="T71" fmla="*/ 1665 h 3774"/>
                    <a:gd name="T72" fmla="*/ 23 w 2549"/>
                    <a:gd name="T73" fmla="*/ 1611 h 3774"/>
                    <a:gd name="T74" fmla="*/ 77 w 2549"/>
                    <a:gd name="T75" fmla="*/ 1588 h 3774"/>
                    <a:gd name="T76" fmla="*/ 264 w 2549"/>
                    <a:gd name="T77" fmla="*/ 924 h 3774"/>
                    <a:gd name="T78" fmla="*/ 312 w 2549"/>
                    <a:gd name="T79" fmla="*/ 689 h 3774"/>
                    <a:gd name="T80" fmla="*/ 411 w 2549"/>
                    <a:gd name="T81" fmla="*/ 476 h 3774"/>
                    <a:gd name="T82" fmla="*/ 555 w 2549"/>
                    <a:gd name="T83" fmla="*/ 294 h 3774"/>
                    <a:gd name="T84" fmla="*/ 737 w 2549"/>
                    <a:gd name="T85" fmla="*/ 151 h 3774"/>
                    <a:gd name="T86" fmla="*/ 948 w 2549"/>
                    <a:gd name="T87" fmla="*/ 51 h 3774"/>
                    <a:gd name="T88" fmla="*/ 1183 w 2549"/>
                    <a:gd name="T89" fmla="*/ 4 h 37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549" h="3774">
                      <a:moveTo>
                        <a:pt x="1265" y="153"/>
                      </a:moveTo>
                      <a:lnTo>
                        <a:pt x="1188" y="157"/>
                      </a:lnTo>
                      <a:lnTo>
                        <a:pt x="1112" y="167"/>
                      </a:lnTo>
                      <a:lnTo>
                        <a:pt x="1039" y="184"/>
                      </a:lnTo>
                      <a:lnTo>
                        <a:pt x="969" y="207"/>
                      </a:lnTo>
                      <a:lnTo>
                        <a:pt x="901" y="236"/>
                      </a:lnTo>
                      <a:lnTo>
                        <a:pt x="835" y="270"/>
                      </a:lnTo>
                      <a:lnTo>
                        <a:pt x="775" y="309"/>
                      </a:lnTo>
                      <a:lnTo>
                        <a:pt x="717" y="354"/>
                      </a:lnTo>
                      <a:lnTo>
                        <a:pt x="663" y="404"/>
                      </a:lnTo>
                      <a:lnTo>
                        <a:pt x="614" y="458"/>
                      </a:lnTo>
                      <a:lnTo>
                        <a:pt x="569" y="515"/>
                      </a:lnTo>
                      <a:lnTo>
                        <a:pt x="530" y="576"/>
                      </a:lnTo>
                      <a:lnTo>
                        <a:pt x="496" y="641"/>
                      </a:lnTo>
                      <a:lnTo>
                        <a:pt x="467" y="709"/>
                      </a:lnTo>
                      <a:lnTo>
                        <a:pt x="444" y="779"/>
                      </a:lnTo>
                      <a:lnTo>
                        <a:pt x="428" y="853"/>
                      </a:lnTo>
                      <a:lnTo>
                        <a:pt x="418" y="929"/>
                      </a:lnTo>
                      <a:lnTo>
                        <a:pt x="414" y="1006"/>
                      </a:lnTo>
                      <a:lnTo>
                        <a:pt x="414" y="1588"/>
                      </a:lnTo>
                      <a:lnTo>
                        <a:pt x="2136" y="1588"/>
                      </a:lnTo>
                      <a:lnTo>
                        <a:pt x="2136" y="1006"/>
                      </a:lnTo>
                      <a:lnTo>
                        <a:pt x="2132" y="929"/>
                      </a:lnTo>
                      <a:lnTo>
                        <a:pt x="2122" y="853"/>
                      </a:lnTo>
                      <a:lnTo>
                        <a:pt x="2105" y="779"/>
                      </a:lnTo>
                      <a:lnTo>
                        <a:pt x="2082" y="709"/>
                      </a:lnTo>
                      <a:lnTo>
                        <a:pt x="2053" y="641"/>
                      </a:lnTo>
                      <a:lnTo>
                        <a:pt x="2019" y="576"/>
                      </a:lnTo>
                      <a:lnTo>
                        <a:pt x="1980" y="515"/>
                      </a:lnTo>
                      <a:lnTo>
                        <a:pt x="1935" y="458"/>
                      </a:lnTo>
                      <a:lnTo>
                        <a:pt x="1886" y="404"/>
                      </a:lnTo>
                      <a:lnTo>
                        <a:pt x="1833" y="354"/>
                      </a:lnTo>
                      <a:lnTo>
                        <a:pt x="1774" y="309"/>
                      </a:lnTo>
                      <a:lnTo>
                        <a:pt x="1713" y="270"/>
                      </a:lnTo>
                      <a:lnTo>
                        <a:pt x="1649" y="236"/>
                      </a:lnTo>
                      <a:lnTo>
                        <a:pt x="1580" y="207"/>
                      </a:lnTo>
                      <a:lnTo>
                        <a:pt x="1510" y="184"/>
                      </a:lnTo>
                      <a:lnTo>
                        <a:pt x="1437" y="167"/>
                      </a:lnTo>
                      <a:lnTo>
                        <a:pt x="1361" y="157"/>
                      </a:lnTo>
                      <a:lnTo>
                        <a:pt x="1284" y="153"/>
                      </a:lnTo>
                      <a:lnTo>
                        <a:pt x="1265" y="153"/>
                      </a:lnTo>
                      <a:close/>
                      <a:moveTo>
                        <a:pt x="1265" y="0"/>
                      </a:moveTo>
                      <a:lnTo>
                        <a:pt x="1284" y="0"/>
                      </a:lnTo>
                      <a:lnTo>
                        <a:pt x="1366" y="4"/>
                      </a:lnTo>
                      <a:lnTo>
                        <a:pt x="1447" y="13"/>
                      </a:lnTo>
                      <a:lnTo>
                        <a:pt x="1525" y="29"/>
                      </a:lnTo>
                      <a:lnTo>
                        <a:pt x="1601" y="51"/>
                      </a:lnTo>
                      <a:lnTo>
                        <a:pt x="1674" y="80"/>
                      </a:lnTo>
                      <a:lnTo>
                        <a:pt x="1746" y="113"/>
                      </a:lnTo>
                      <a:lnTo>
                        <a:pt x="1813" y="151"/>
                      </a:lnTo>
                      <a:lnTo>
                        <a:pt x="1878" y="194"/>
                      </a:lnTo>
                      <a:lnTo>
                        <a:pt x="1937" y="243"/>
                      </a:lnTo>
                      <a:lnTo>
                        <a:pt x="1995" y="294"/>
                      </a:lnTo>
                      <a:lnTo>
                        <a:pt x="2046" y="352"/>
                      </a:lnTo>
                      <a:lnTo>
                        <a:pt x="2094" y="413"/>
                      </a:lnTo>
                      <a:lnTo>
                        <a:pt x="2138" y="476"/>
                      </a:lnTo>
                      <a:lnTo>
                        <a:pt x="2176" y="544"/>
                      </a:lnTo>
                      <a:lnTo>
                        <a:pt x="2209" y="615"/>
                      </a:lnTo>
                      <a:lnTo>
                        <a:pt x="2238" y="689"/>
                      </a:lnTo>
                      <a:lnTo>
                        <a:pt x="2260" y="764"/>
                      </a:lnTo>
                      <a:lnTo>
                        <a:pt x="2276" y="843"/>
                      </a:lnTo>
                      <a:lnTo>
                        <a:pt x="2285" y="924"/>
                      </a:lnTo>
                      <a:lnTo>
                        <a:pt x="2288" y="1006"/>
                      </a:lnTo>
                      <a:lnTo>
                        <a:pt x="2288" y="1588"/>
                      </a:lnTo>
                      <a:lnTo>
                        <a:pt x="2472" y="1588"/>
                      </a:lnTo>
                      <a:lnTo>
                        <a:pt x="2493" y="1591"/>
                      </a:lnTo>
                      <a:lnTo>
                        <a:pt x="2511" y="1599"/>
                      </a:lnTo>
                      <a:lnTo>
                        <a:pt x="2527" y="1611"/>
                      </a:lnTo>
                      <a:lnTo>
                        <a:pt x="2539" y="1626"/>
                      </a:lnTo>
                      <a:lnTo>
                        <a:pt x="2547" y="1645"/>
                      </a:lnTo>
                      <a:lnTo>
                        <a:pt x="2549" y="1665"/>
                      </a:lnTo>
                      <a:lnTo>
                        <a:pt x="2549" y="3697"/>
                      </a:lnTo>
                      <a:lnTo>
                        <a:pt x="2547" y="3718"/>
                      </a:lnTo>
                      <a:lnTo>
                        <a:pt x="2539" y="3736"/>
                      </a:lnTo>
                      <a:lnTo>
                        <a:pt x="2527" y="3751"/>
                      </a:lnTo>
                      <a:lnTo>
                        <a:pt x="2511" y="3764"/>
                      </a:lnTo>
                      <a:lnTo>
                        <a:pt x="2493" y="3772"/>
                      </a:lnTo>
                      <a:lnTo>
                        <a:pt x="2472" y="3774"/>
                      </a:lnTo>
                      <a:lnTo>
                        <a:pt x="980" y="3774"/>
                      </a:lnTo>
                      <a:lnTo>
                        <a:pt x="961" y="3772"/>
                      </a:lnTo>
                      <a:lnTo>
                        <a:pt x="942" y="3764"/>
                      </a:lnTo>
                      <a:lnTo>
                        <a:pt x="926" y="3751"/>
                      </a:lnTo>
                      <a:lnTo>
                        <a:pt x="915" y="3736"/>
                      </a:lnTo>
                      <a:lnTo>
                        <a:pt x="907" y="3718"/>
                      </a:lnTo>
                      <a:lnTo>
                        <a:pt x="904" y="3697"/>
                      </a:lnTo>
                      <a:lnTo>
                        <a:pt x="907" y="3676"/>
                      </a:lnTo>
                      <a:lnTo>
                        <a:pt x="915" y="3659"/>
                      </a:lnTo>
                      <a:lnTo>
                        <a:pt x="926" y="3643"/>
                      </a:lnTo>
                      <a:lnTo>
                        <a:pt x="942" y="3631"/>
                      </a:lnTo>
                      <a:lnTo>
                        <a:pt x="961" y="3623"/>
                      </a:lnTo>
                      <a:lnTo>
                        <a:pt x="980" y="3620"/>
                      </a:lnTo>
                      <a:lnTo>
                        <a:pt x="2395" y="3620"/>
                      </a:lnTo>
                      <a:lnTo>
                        <a:pt x="2395" y="1742"/>
                      </a:lnTo>
                      <a:lnTo>
                        <a:pt x="154" y="1742"/>
                      </a:lnTo>
                      <a:lnTo>
                        <a:pt x="154" y="3697"/>
                      </a:lnTo>
                      <a:lnTo>
                        <a:pt x="150" y="3718"/>
                      </a:lnTo>
                      <a:lnTo>
                        <a:pt x="143" y="3736"/>
                      </a:lnTo>
                      <a:lnTo>
                        <a:pt x="131" y="3751"/>
                      </a:lnTo>
                      <a:lnTo>
                        <a:pt x="116" y="3764"/>
                      </a:lnTo>
                      <a:lnTo>
                        <a:pt x="97" y="3772"/>
                      </a:lnTo>
                      <a:lnTo>
                        <a:pt x="77" y="3774"/>
                      </a:lnTo>
                      <a:lnTo>
                        <a:pt x="56" y="3772"/>
                      </a:lnTo>
                      <a:lnTo>
                        <a:pt x="38" y="3764"/>
                      </a:lnTo>
                      <a:lnTo>
                        <a:pt x="23" y="3751"/>
                      </a:lnTo>
                      <a:lnTo>
                        <a:pt x="10" y="3736"/>
                      </a:lnTo>
                      <a:lnTo>
                        <a:pt x="2" y="3718"/>
                      </a:lnTo>
                      <a:lnTo>
                        <a:pt x="0" y="3697"/>
                      </a:lnTo>
                      <a:lnTo>
                        <a:pt x="0" y="1665"/>
                      </a:lnTo>
                      <a:lnTo>
                        <a:pt x="2" y="1645"/>
                      </a:lnTo>
                      <a:lnTo>
                        <a:pt x="10" y="1626"/>
                      </a:lnTo>
                      <a:lnTo>
                        <a:pt x="23" y="1611"/>
                      </a:lnTo>
                      <a:lnTo>
                        <a:pt x="38" y="1599"/>
                      </a:lnTo>
                      <a:lnTo>
                        <a:pt x="56" y="1591"/>
                      </a:lnTo>
                      <a:lnTo>
                        <a:pt x="77" y="1588"/>
                      </a:lnTo>
                      <a:lnTo>
                        <a:pt x="260" y="1588"/>
                      </a:lnTo>
                      <a:lnTo>
                        <a:pt x="260" y="1006"/>
                      </a:lnTo>
                      <a:lnTo>
                        <a:pt x="264" y="924"/>
                      </a:lnTo>
                      <a:lnTo>
                        <a:pt x="273" y="843"/>
                      </a:lnTo>
                      <a:lnTo>
                        <a:pt x="289" y="764"/>
                      </a:lnTo>
                      <a:lnTo>
                        <a:pt x="312" y="689"/>
                      </a:lnTo>
                      <a:lnTo>
                        <a:pt x="340" y="615"/>
                      </a:lnTo>
                      <a:lnTo>
                        <a:pt x="373" y="544"/>
                      </a:lnTo>
                      <a:lnTo>
                        <a:pt x="411" y="476"/>
                      </a:lnTo>
                      <a:lnTo>
                        <a:pt x="454" y="413"/>
                      </a:lnTo>
                      <a:lnTo>
                        <a:pt x="503" y="352"/>
                      </a:lnTo>
                      <a:lnTo>
                        <a:pt x="555" y="294"/>
                      </a:lnTo>
                      <a:lnTo>
                        <a:pt x="612" y="243"/>
                      </a:lnTo>
                      <a:lnTo>
                        <a:pt x="672" y="194"/>
                      </a:lnTo>
                      <a:lnTo>
                        <a:pt x="737" y="151"/>
                      </a:lnTo>
                      <a:lnTo>
                        <a:pt x="803" y="113"/>
                      </a:lnTo>
                      <a:lnTo>
                        <a:pt x="874" y="80"/>
                      </a:lnTo>
                      <a:lnTo>
                        <a:pt x="948" y="51"/>
                      </a:lnTo>
                      <a:lnTo>
                        <a:pt x="1024" y="29"/>
                      </a:lnTo>
                      <a:lnTo>
                        <a:pt x="1103" y="13"/>
                      </a:lnTo>
                      <a:lnTo>
                        <a:pt x="1183" y="4"/>
                      </a:lnTo>
                      <a:lnTo>
                        <a:pt x="126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Freeform 43">
                  <a:extLst>
                    <a:ext uri="{FF2B5EF4-FFF2-40B4-BE49-F238E27FC236}">
                      <a16:creationId xmlns:a16="http://schemas.microsoft.com/office/drawing/2014/main" id="{FE466B99-491D-482C-BC37-7B21A108F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99970" y="5582362"/>
                  <a:ext cx="78285" cy="78522"/>
                </a:xfrm>
                <a:custGeom>
                  <a:avLst/>
                  <a:gdLst>
                    <a:gd name="T0" fmla="*/ 350 w 662"/>
                    <a:gd name="T1" fmla="*/ 4 h 662"/>
                    <a:gd name="T2" fmla="*/ 385 w 662"/>
                    <a:gd name="T3" fmla="*/ 23 h 662"/>
                    <a:gd name="T4" fmla="*/ 404 w 662"/>
                    <a:gd name="T5" fmla="*/ 58 h 662"/>
                    <a:gd name="T6" fmla="*/ 404 w 662"/>
                    <a:gd name="T7" fmla="*/ 98 h 662"/>
                    <a:gd name="T8" fmla="*/ 385 w 662"/>
                    <a:gd name="T9" fmla="*/ 132 h 662"/>
                    <a:gd name="T10" fmla="*/ 350 w 662"/>
                    <a:gd name="T11" fmla="*/ 152 h 662"/>
                    <a:gd name="T12" fmla="*/ 295 w 662"/>
                    <a:gd name="T13" fmla="*/ 158 h 662"/>
                    <a:gd name="T14" fmla="*/ 231 w 662"/>
                    <a:gd name="T15" fmla="*/ 185 h 662"/>
                    <a:gd name="T16" fmla="*/ 184 w 662"/>
                    <a:gd name="T17" fmla="*/ 232 h 662"/>
                    <a:gd name="T18" fmla="*/ 158 w 662"/>
                    <a:gd name="T19" fmla="*/ 296 h 662"/>
                    <a:gd name="T20" fmla="*/ 158 w 662"/>
                    <a:gd name="T21" fmla="*/ 367 h 662"/>
                    <a:gd name="T22" fmla="*/ 184 w 662"/>
                    <a:gd name="T23" fmla="*/ 431 h 662"/>
                    <a:gd name="T24" fmla="*/ 231 w 662"/>
                    <a:gd name="T25" fmla="*/ 478 h 662"/>
                    <a:gd name="T26" fmla="*/ 295 w 662"/>
                    <a:gd name="T27" fmla="*/ 505 h 662"/>
                    <a:gd name="T28" fmla="*/ 367 w 662"/>
                    <a:gd name="T29" fmla="*/ 505 h 662"/>
                    <a:gd name="T30" fmla="*/ 430 w 662"/>
                    <a:gd name="T31" fmla="*/ 478 h 662"/>
                    <a:gd name="T32" fmla="*/ 478 w 662"/>
                    <a:gd name="T33" fmla="*/ 431 h 662"/>
                    <a:gd name="T34" fmla="*/ 504 w 662"/>
                    <a:gd name="T35" fmla="*/ 367 h 662"/>
                    <a:gd name="T36" fmla="*/ 510 w 662"/>
                    <a:gd name="T37" fmla="*/ 312 h 662"/>
                    <a:gd name="T38" fmla="*/ 530 w 662"/>
                    <a:gd name="T39" fmla="*/ 277 h 662"/>
                    <a:gd name="T40" fmla="*/ 564 w 662"/>
                    <a:gd name="T41" fmla="*/ 258 h 662"/>
                    <a:gd name="T42" fmla="*/ 605 w 662"/>
                    <a:gd name="T43" fmla="*/ 258 h 662"/>
                    <a:gd name="T44" fmla="*/ 639 w 662"/>
                    <a:gd name="T45" fmla="*/ 277 h 662"/>
                    <a:gd name="T46" fmla="*/ 658 w 662"/>
                    <a:gd name="T47" fmla="*/ 312 h 662"/>
                    <a:gd name="T48" fmla="*/ 657 w 662"/>
                    <a:gd name="T49" fmla="*/ 381 h 662"/>
                    <a:gd name="T50" fmla="*/ 631 w 662"/>
                    <a:gd name="T51" fmla="*/ 471 h 662"/>
                    <a:gd name="T52" fmla="*/ 580 w 662"/>
                    <a:gd name="T53" fmla="*/ 548 h 662"/>
                    <a:gd name="T54" fmla="*/ 510 w 662"/>
                    <a:gd name="T55" fmla="*/ 609 h 662"/>
                    <a:gd name="T56" fmla="*/ 426 w 662"/>
                    <a:gd name="T57" fmla="*/ 648 h 662"/>
                    <a:gd name="T58" fmla="*/ 331 w 662"/>
                    <a:gd name="T59" fmla="*/ 662 h 662"/>
                    <a:gd name="T60" fmla="*/ 236 w 662"/>
                    <a:gd name="T61" fmla="*/ 648 h 662"/>
                    <a:gd name="T62" fmla="*/ 151 w 662"/>
                    <a:gd name="T63" fmla="*/ 609 h 662"/>
                    <a:gd name="T64" fmla="*/ 81 w 662"/>
                    <a:gd name="T65" fmla="*/ 548 h 662"/>
                    <a:gd name="T66" fmla="*/ 30 w 662"/>
                    <a:gd name="T67" fmla="*/ 471 h 662"/>
                    <a:gd name="T68" fmla="*/ 4 w 662"/>
                    <a:gd name="T69" fmla="*/ 381 h 662"/>
                    <a:gd name="T70" fmla="*/ 4 w 662"/>
                    <a:gd name="T71" fmla="*/ 283 h 662"/>
                    <a:gd name="T72" fmla="*/ 30 w 662"/>
                    <a:gd name="T73" fmla="*/ 192 h 662"/>
                    <a:gd name="T74" fmla="*/ 81 w 662"/>
                    <a:gd name="T75" fmla="*/ 115 h 662"/>
                    <a:gd name="T76" fmla="*/ 151 w 662"/>
                    <a:gd name="T77" fmla="*/ 54 h 662"/>
                    <a:gd name="T78" fmla="*/ 236 w 662"/>
                    <a:gd name="T79" fmla="*/ 15 h 662"/>
                    <a:gd name="T80" fmla="*/ 331 w 662"/>
                    <a:gd name="T81" fmla="*/ 0 h 6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62" h="662">
                      <a:moveTo>
                        <a:pt x="331" y="0"/>
                      </a:moveTo>
                      <a:lnTo>
                        <a:pt x="350" y="4"/>
                      </a:lnTo>
                      <a:lnTo>
                        <a:pt x="369" y="12"/>
                      </a:lnTo>
                      <a:lnTo>
                        <a:pt x="385" y="23"/>
                      </a:lnTo>
                      <a:lnTo>
                        <a:pt x="396" y="39"/>
                      </a:lnTo>
                      <a:lnTo>
                        <a:pt x="404" y="58"/>
                      </a:lnTo>
                      <a:lnTo>
                        <a:pt x="407" y="77"/>
                      </a:lnTo>
                      <a:lnTo>
                        <a:pt x="404" y="98"/>
                      </a:lnTo>
                      <a:lnTo>
                        <a:pt x="396" y="116"/>
                      </a:lnTo>
                      <a:lnTo>
                        <a:pt x="385" y="132"/>
                      </a:lnTo>
                      <a:lnTo>
                        <a:pt x="369" y="144"/>
                      </a:lnTo>
                      <a:lnTo>
                        <a:pt x="350" y="152"/>
                      </a:lnTo>
                      <a:lnTo>
                        <a:pt x="331" y="154"/>
                      </a:lnTo>
                      <a:lnTo>
                        <a:pt x="295" y="158"/>
                      </a:lnTo>
                      <a:lnTo>
                        <a:pt x="262" y="168"/>
                      </a:lnTo>
                      <a:lnTo>
                        <a:pt x="231" y="185"/>
                      </a:lnTo>
                      <a:lnTo>
                        <a:pt x="206" y="206"/>
                      </a:lnTo>
                      <a:lnTo>
                        <a:pt x="184" y="232"/>
                      </a:lnTo>
                      <a:lnTo>
                        <a:pt x="168" y="262"/>
                      </a:lnTo>
                      <a:lnTo>
                        <a:pt x="158" y="296"/>
                      </a:lnTo>
                      <a:lnTo>
                        <a:pt x="153" y="331"/>
                      </a:lnTo>
                      <a:lnTo>
                        <a:pt x="158" y="367"/>
                      </a:lnTo>
                      <a:lnTo>
                        <a:pt x="168" y="400"/>
                      </a:lnTo>
                      <a:lnTo>
                        <a:pt x="184" y="431"/>
                      </a:lnTo>
                      <a:lnTo>
                        <a:pt x="206" y="456"/>
                      </a:lnTo>
                      <a:lnTo>
                        <a:pt x="231" y="478"/>
                      </a:lnTo>
                      <a:lnTo>
                        <a:pt x="262" y="494"/>
                      </a:lnTo>
                      <a:lnTo>
                        <a:pt x="295" y="505"/>
                      </a:lnTo>
                      <a:lnTo>
                        <a:pt x="331" y="509"/>
                      </a:lnTo>
                      <a:lnTo>
                        <a:pt x="367" y="505"/>
                      </a:lnTo>
                      <a:lnTo>
                        <a:pt x="400" y="494"/>
                      </a:lnTo>
                      <a:lnTo>
                        <a:pt x="430" y="478"/>
                      </a:lnTo>
                      <a:lnTo>
                        <a:pt x="456" y="456"/>
                      </a:lnTo>
                      <a:lnTo>
                        <a:pt x="478" y="431"/>
                      </a:lnTo>
                      <a:lnTo>
                        <a:pt x="494" y="400"/>
                      </a:lnTo>
                      <a:lnTo>
                        <a:pt x="504" y="367"/>
                      </a:lnTo>
                      <a:lnTo>
                        <a:pt x="508" y="331"/>
                      </a:lnTo>
                      <a:lnTo>
                        <a:pt x="510" y="312"/>
                      </a:lnTo>
                      <a:lnTo>
                        <a:pt x="518" y="293"/>
                      </a:lnTo>
                      <a:lnTo>
                        <a:pt x="530" y="277"/>
                      </a:lnTo>
                      <a:lnTo>
                        <a:pt x="546" y="266"/>
                      </a:lnTo>
                      <a:lnTo>
                        <a:pt x="564" y="258"/>
                      </a:lnTo>
                      <a:lnTo>
                        <a:pt x="585" y="255"/>
                      </a:lnTo>
                      <a:lnTo>
                        <a:pt x="605" y="258"/>
                      </a:lnTo>
                      <a:lnTo>
                        <a:pt x="623" y="266"/>
                      </a:lnTo>
                      <a:lnTo>
                        <a:pt x="639" y="277"/>
                      </a:lnTo>
                      <a:lnTo>
                        <a:pt x="650" y="293"/>
                      </a:lnTo>
                      <a:lnTo>
                        <a:pt x="658" y="312"/>
                      </a:lnTo>
                      <a:lnTo>
                        <a:pt x="662" y="331"/>
                      </a:lnTo>
                      <a:lnTo>
                        <a:pt x="657" y="381"/>
                      </a:lnTo>
                      <a:lnTo>
                        <a:pt x="647" y="427"/>
                      </a:lnTo>
                      <a:lnTo>
                        <a:pt x="631" y="471"/>
                      </a:lnTo>
                      <a:lnTo>
                        <a:pt x="608" y="512"/>
                      </a:lnTo>
                      <a:lnTo>
                        <a:pt x="580" y="548"/>
                      </a:lnTo>
                      <a:lnTo>
                        <a:pt x="547" y="582"/>
                      </a:lnTo>
                      <a:lnTo>
                        <a:pt x="510" y="609"/>
                      </a:lnTo>
                      <a:lnTo>
                        <a:pt x="470" y="632"/>
                      </a:lnTo>
                      <a:lnTo>
                        <a:pt x="426" y="648"/>
                      </a:lnTo>
                      <a:lnTo>
                        <a:pt x="379" y="659"/>
                      </a:lnTo>
                      <a:lnTo>
                        <a:pt x="331" y="662"/>
                      </a:lnTo>
                      <a:lnTo>
                        <a:pt x="282" y="659"/>
                      </a:lnTo>
                      <a:lnTo>
                        <a:pt x="236" y="648"/>
                      </a:lnTo>
                      <a:lnTo>
                        <a:pt x="191" y="632"/>
                      </a:lnTo>
                      <a:lnTo>
                        <a:pt x="151" y="609"/>
                      </a:lnTo>
                      <a:lnTo>
                        <a:pt x="114" y="582"/>
                      </a:lnTo>
                      <a:lnTo>
                        <a:pt x="81" y="548"/>
                      </a:lnTo>
                      <a:lnTo>
                        <a:pt x="53" y="512"/>
                      </a:lnTo>
                      <a:lnTo>
                        <a:pt x="30" y="471"/>
                      </a:lnTo>
                      <a:lnTo>
                        <a:pt x="14" y="427"/>
                      </a:lnTo>
                      <a:lnTo>
                        <a:pt x="4" y="381"/>
                      </a:lnTo>
                      <a:lnTo>
                        <a:pt x="0" y="331"/>
                      </a:lnTo>
                      <a:lnTo>
                        <a:pt x="4" y="283"/>
                      </a:lnTo>
                      <a:lnTo>
                        <a:pt x="14" y="236"/>
                      </a:lnTo>
                      <a:lnTo>
                        <a:pt x="30" y="192"/>
                      </a:lnTo>
                      <a:lnTo>
                        <a:pt x="53" y="152"/>
                      </a:lnTo>
                      <a:lnTo>
                        <a:pt x="81" y="115"/>
                      </a:lnTo>
                      <a:lnTo>
                        <a:pt x="114" y="82"/>
                      </a:lnTo>
                      <a:lnTo>
                        <a:pt x="151" y="54"/>
                      </a:lnTo>
                      <a:lnTo>
                        <a:pt x="191" y="31"/>
                      </a:lnTo>
                      <a:lnTo>
                        <a:pt x="236" y="15"/>
                      </a:lnTo>
                      <a:lnTo>
                        <a:pt x="282" y="5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A5C6802-8A95-44FA-AF6A-22ED4258E4FD}"/>
                  </a:ext>
                </a:extLst>
              </p:cNvPr>
              <p:cNvSpPr txBox="1"/>
              <p:nvPr/>
            </p:nvSpPr>
            <p:spPr>
              <a:xfrm>
                <a:off x="9695557" y="3991250"/>
                <a:ext cx="674514" cy="3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flat" dir="t"/>
                </a:scene3d>
                <a:sp3d extrusionH="158750" prstMaterial="matte">
                  <a:extrusionClr>
                    <a:schemeClr val="tx1"/>
                  </a:extrusionClr>
                </a:sp3d>
              </a:bodyPr>
              <a:lstStyle/>
              <a:p>
                <a:pPr algn="ctr"/>
                <a:r>
                  <a:rPr lang="ko-KR" altLang="en-US" spc="-3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latin typeface="Arial" panose="020B0604020202020204" pitchFamily="34" charset="0"/>
                    <a:ea typeface="배달의민족 주아" panose="02020603020101020101" pitchFamily="18" charset="-127"/>
                    <a:cs typeface="Arial" panose="020B0604020202020204" pitchFamily="34" charset="0"/>
                  </a:rPr>
                  <a:t>정예원</a:t>
                </a:r>
                <a:endParaRPr lang="en-US" altLang="ko-KR" spc="-30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배달의민족 주아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54" name="이등변 삼각형 56">
                <a:extLst>
                  <a:ext uri="{FF2B5EF4-FFF2-40B4-BE49-F238E27FC236}">
                    <a16:creationId xmlns:a16="http://schemas.microsoft.com/office/drawing/2014/main" id="{4FEF3CEB-350A-4247-A396-3383632DF7DF}"/>
                  </a:ext>
                </a:extLst>
              </p:cNvPr>
              <p:cNvSpPr/>
              <p:nvPr/>
            </p:nvSpPr>
            <p:spPr>
              <a:xfrm flipV="1">
                <a:off x="1941320" y="3669847"/>
                <a:ext cx="229776" cy="148823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DE492EB7-F8B4-479F-992E-B3E00431D9B8}"/>
                  </a:ext>
                </a:extLst>
              </p:cNvPr>
              <p:cNvGrpSpPr/>
              <p:nvPr/>
            </p:nvGrpSpPr>
            <p:grpSpPr>
              <a:xfrm>
                <a:off x="1738953" y="2921248"/>
                <a:ext cx="247230" cy="383339"/>
                <a:chOff x="8889419" y="2194475"/>
                <a:chExt cx="299148" cy="463840"/>
              </a:xfrm>
            </p:grpSpPr>
            <p:sp>
              <p:nvSpPr>
                <p:cNvPr id="166" name="Freeform 24">
                  <a:extLst>
                    <a:ext uri="{FF2B5EF4-FFF2-40B4-BE49-F238E27FC236}">
                      <a16:creationId xmlns:a16="http://schemas.microsoft.com/office/drawing/2014/main" id="{46738FA9-C5C6-4AFE-B71D-6234E24F14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54848" y="2524841"/>
                  <a:ext cx="133719" cy="133474"/>
                </a:xfrm>
                <a:custGeom>
                  <a:avLst/>
                  <a:gdLst>
                    <a:gd name="T0" fmla="*/ 491 w 1088"/>
                    <a:gd name="T1" fmla="*/ 157 h 1086"/>
                    <a:gd name="T2" fmla="*/ 392 w 1088"/>
                    <a:gd name="T3" fmla="*/ 184 h 1086"/>
                    <a:gd name="T4" fmla="*/ 306 w 1088"/>
                    <a:gd name="T5" fmla="*/ 234 h 1086"/>
                    <a:gd name="T6" fmla="*/ 236 w 1088"/>
                    <a:gd name="T7" fmla="*/ 306 h 1086"/>
                    <a:gd name="T8" fmla="*/ 185 w 1088"/>
                    <a:gd name="T9" fmla="*/ 392 h 1086"/>
                    <a:gd name="T10" fmla="*/ 158 w 1088"/>
                    <a:gd name="T11" fmla="*/ 491 h 1086"/>
                    <a:gd name="T12" fmla="*/ 158 w 1088"/>
                    <a:gd name="T13" fmla="*/ 595 h 1086"/>
                    <a:gd name="T14" fmla="*/ 185 w 1088"/>
                    <a:gd name="T15" fmla="*/ 694 h 1086"/>
                    <a:gd name="T16" fmla="*/ 236 w 1088"/>
                    <a:gd name="T17" fmla="*/ 781 h 1086"/>
                    <a:gd name="T18" fmla="*/ 306 w 1088"/>
                    <a:gd name="T19" fmla="*/ 851 h 1086"/>
                    <a:gd name="T20" fmla="*/ 392 w 1088"/>
                    <a:gd name="T21" fmla="*/ 902 h 1086"/>
                    <a:gd name="T22" fmla="*/ 491 w 1088"/>
                    <a:gd name="T23" fmla="*/ 928 h 1086"/>
                    <a:gd name="T24" fmla="*/ 597 w 1088"/>
                    <a:gd name="T25" fmla="*/ 928 h 1086"/>
                    <a:gd name="T26" fmla="*/ 696 w 1088"/>
                    <a:gd name="T27" fmla="*/ 902 h 1086"/>
                    <a:gd name="T28" fmla="*/ 783 w 1088"/>
                    <a:gd name="T29" fmla="*/ 851 h 1086"/>
                    <a:gd name="T30" fmla="*/ 853 w 1088"/>
                    <a:gd name="T31" fmla="*/ 780 h 1086"/>
                    <a:gd name="T32" fmla="*/ 904 w 1088"/>
                    <a:gd name="T33" fmla="*/ 694 h 1086"/>
                    <a:gd name="T34" fmla="*/ 931 w 1088"/>
                    <a:gd name="T35" fmla="*/ 595 h 1086"/>
                    <a:gd name="T36" fmla="*/ 931 w 1088"/>
                    <a:gd name="T37" fmla="*/ 491 h 1086"/>
                    <a:gd name="T38" fmla="*/ 904 w 1088"/>
                    <a:gd name="T39" fmla="*/ 392 h 1086"/>
                    <a:gd name="T40" fmla="*/ 853 w 1088"/>
                    <a:gd name="T41" fmla="*/ 306 h 1086"/>
                    <a:gd name="T42" fmla="*/ 783 w 1088"/>
                    <a:gd name="T43" fmla="*/ 234 h 1086"/>
                    <a:gd name="T44" fmla="*/ 696 w 1088"/>
                    <a:gd name="T45" fmla="*/ 184 h 1086"/>
                    <a:gd name="T46" fmla="*/ 597 w 1088"/>
                    <a:gd name="T47" fmla="*/ 157 h 1086"/>
                    <a:gd name="T48" fmla="*/ 544 w 1088"/>
                    <a:gd name="T49" fmla="*/ 0 h 1086"/>
                    <a:gd name="T50" fmla="*/ 669 w 1088"/>
                    <a:gd name="T51" fmla="*/ 15 h 1086"/>
                    <a:gd name="T52" fmla="*/ 784 w 1088"/>
                    <a:gd name="T53" fmla="*/ 55 h 1086"/>
                    <a:gd name="T54" fmla="*/ 884 w 1088"/>
                    <a:gd name="T55" fmla="*/ 120 h 1086"/>
                    <a:gd name="T56" fmla="*/ 968 w 1088"/>
                    <a:gd name="T57" fmla="*/ 203 h 1086"/>
                    <a:gd name="T58" fmla="*/ 1032 w 1088"/>
                    <a:gd name="T59" fmla="*/ 305 h 1086"/>
                    <a:gd name="T60" fmla="*/ 1074 w 1088"/>
                    <a:gd name="T61" fmla="*/ 418 h 1086"/>
                    <a:gd name="T62" fmla="*/ 1088 w 1088"/>
                    <a:gd name="T63" fmla="*/ 544 h 1086"/>
                    <a:gd name="T64" fmla="*/ 1074 w 1088"/>
                    <a:gd name="T65" fmla="*/ 668 h 1086"/>
                    <a:gd name="T66" fmla="*/ 1032 w 1088"/>
                    <a:gd name="T67" fmla="*/ 781 h 1086"/>
                    <a:gd name="T68" fmla="*/ 968 w 1088"/>
                    <a:gd name="T69" fmla="*/ 883 h 1086"/>
                    <a:gd name="T70" fmla="*/ 884 w 1088"/>
                    <a:gd name="T71" fmla="*/ 966 h 1086"/>
                    <a:gd name="T72" fmla="*/ 784 w 1088"/>
                    <a:gd name="T73" fmla="*/ 1031 h 1086"/>
                    <a:gd name="T74" fmla="*/ 669 w 1088"/>
                    <a:gd name="T75" fmla="*/ 1072 h 1086"/>
                    <a:gd name="T76" fmla="*/ 544 w 1088"/>
                    <a:gd name="T77" fmla="*/ 1086 h 1086"/>
                    <a:gd name="T78" fmla="*/ 420 w 1088"/>
                    <a:gd name="T79" fmla="*/ 1072 h 1086"/>
                    <a:gd name="T80" fmla="*/ 305 w 1088"/>
                    <a:gd name="T81" fmla="*/ 1031 h 1086"/>
                    <a:gd name="T82" fmla="*/ 205 w 1088"/>
                    <a:gd name="T83" fmla="*/ 966 h 1086"/>
                    <a:gd name="T84" fmla="*/ 120 w 1088"/>
                    <a:gd name="T85" fmla="*/ 883 h 1086"/>
                    <a:gd name="T86" fmla="*/ 56 w 1088"/>
                    <a:gd name="T87" fmla="*/ 781 h 1086"/>
                    <a:gd name="T88" fmla="*/ 15 w 1088"/>
                    <a:gd name="T89" fmla="*/ 668 h 1086"/>
                    <a:gd name="T90" fmla="*/ 0 w 1088"/>
                    <a:gd name="T91" fmla="*/ 544 h 1086"/>
                    <a:gd name="T92" fmla="*/ 15 w 1088"/>
                    <a:gd name="T93" fmla="*/ 418 h 1086"/>
                    <a:gd name="T94" fmla="*/ 56 w 1088"/>
                    <a:gd name="T95" fmla="*/ 305 h 1086"/>
                    <a:gd name="T96" fmla="*/ 120 w 1088"/>
                    <a:gd name="T97" fmla="*/ 203 h 1086"/>
                    <a:gd name="T98" fmla="*/ 205 w 1088"/>
                    <a:gd name="T99" fmla="*/ 120 h 1086"/>
                    <a:gd name="T100" fmla="*/ 305 w 1088"/>
                    <a:gd name="T101" fmla="*/ 55 h 1086"/>
                    <a:gd name="T102" fmla="*/ 420 w 1088"/>
                    <a:gd name="T103" fmla="*/ 15 h 1086"/>
                    <a:gd name="T104" fmla="*/ 544 w 1088"/>
                    <a:gd name="T105" fmla="*/ 0 h 10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088" h="1086">
                      <a:moveTo>
                        <a:pt x="544" y="154"/>
                      </a:moveTo>
                      <a:lnTo>
                        <a:pt x="491" y="157"/>
                      </a:lnTo>
                      <a:lnTo>
                        <a:pt x="441" y="168"/>
                      </a:lnTo>
                      <a:lnTo>
                        <a:pt x="392" y="184"/>
                      </a:lnTo>
                      <a:lnTo>
                        <a:pt x="347" y="207"/>
                      </a:lnTo>
                      <a:lnTo>
                        <a:pt x="306" y="234"/>
                      </a:lnTo>
                      <a:lnTo>
                        <a:pt x="268" y="268"/>
                      </a:lnTo>
                      <a:lnTo>
                        <a:pt x="236" y="306"/>
                      </a:lnTo>
                      <a:lnTo>
                        <a:pt x="207" y="347"/>
                      </a:lnTo>
                      <a:lnTo>
                        <a:pt x="185" y="392"/>
                      </a:lnTo>
                      <a:lnTo>
                        <a:pt x="168" y="440"/>
                      </a:lnTo>
                      <a:lnTo>
                        <a:pt x="158" y="491"/>
                      </a:lnTo>
                      <a:lnTo>
                        <a:pt x="154" y="544"/>
                      </a:lnTo>
                      <a:lnTo>
                        <a:pt x="158" y="595"/>
                      </a:lnTo>
                      <a:lnTo>
                        <a:pt x="168" y="647"/>
                      </a:lnTo>
                      <a:lnTo>
                        <a:pt x="185" y="694"/>
                      </a:lnTo>
                      <a:lnTo>
                        <a:pt x="207" y="739"/>
                      </a:lnTo>
                      <a:lnTo>
                        <a:pt x="236" y="781"/>
                      </a:lnTo>
                      <a:lnTo>
                        <a:pt x="268" y="818"/>
                      </a:lnTo>
                      <a:lnTo>
                        <a:pt x="306" y="851"/>
                      </a:lnTo>
                      <a:lnTo>
                        <a:pt x="347" y="879"/>
                      </a:lnTo>
                      <a:lnTo>
                        <a:pt x="392" y="902"/>
                      </a:lnTo>
                      <a:lnTo>
                        <a:pt x="441" y="918"/>
                      </a:lnTo>
                      <a:lnTo>
                        <a:pt x="491" y="928"/>
                      </a:lnTo>
                      <a:lnTo>
                        <a:pt x="544" y="932"/>
                      </a:lnTo>
                      <a:lnTo>
                        <a:pt x="597" y="928"/>
                      </a:lnTo>
                      <a:lnTo>
                        <a:pt x="648" y="918"/>
                      </a:lnTo>
                      <a:lnTo>
                        <a:pt x="696" y="902"/>
                      </a:lnTo>
                      <a:lnTo>
                        <a:pt x="741" y="879"/>
                      </a:lnTo>
                      <a:lnTo>
                        <a:pt x="783" y="851"/>
                      </a:lnTo>
                      <a:lnTo>
                        <a:pt x="819" y="818"/>
                      </a:lnTo>
                      <a:lnTo>
                        <a:pt x="853" y="780"/>
                      </a:lnTo>
                      <a:lnTo>
                        <a:pt x="880" y="739"/>
                      </a:lnTo>
                      <a:lnTo>
                        <a:pt x="904" y="694"/>
                      </a:lnTo>
                      <a:lnTo>
                        <a:pt x="921" y="647"/>
                      </a:lnTo>
                      <a:lnTo>
                        <a:pt x="931" y="595"/>
                      </a:lnTo>
                      <a:lnTo>
                        <a:pt x="935" y="544"/>
                      </a:lnTo>
                      <a:lnTo>
                        <a:pt x="931" y="491"/>
                      </a:lnTo>
                      <a:lnTo>
                        <a:pt x="921" y="440"/>
                      </a:lnTo>
                      <a:lnTo>
                        <a:pt x="904" y="392"/>
                      </a:lnTo>
                      <a:lnTo>
                        <a:pt x="880" y="347"/>
                      </a:lnTo>
                      <a:lnTo>
                        <a:pt x="853" y="306"/>
                      </a:lnTo>
                      <a:lnTo>
                        <a:pt x="819" y="268"/>
                      </a:lnTo>
                      <a:lnTo>
                        <a:pt x="783" y="234"/>
                      </a:lnTo>
                      <a:lnTo>
                        <a:pt x="741" y="207"/>
                      </a:lnTo>
                      <a:lnTo>
                        <a:pt x="696" y="184"/>
                      </a:lnTo>
                      <a:lnTo>
                        <a:pt x="648" y="168"/>
                      </a:lnTo>
                      <a:lnTo>
                        <a:pt x="597" y="157"/>
                      </a:lnTo>
                      <a:lnTo>
                        <a:pt x="544" y="154"/>
                      </a:lnTo>
                      <a:close/>
                      <a:moveTo>
                        <a:pt x="544" y="0"/>
                      </a:moveTo>
                      <a:lnTo>
                        <a:pt x="608" y="3"/>
                      </a:lnTo>
                      <a:lnTo>
                        <a:pt x="669" y="15"/>
                      </a:lnTo>
                      <a:lnTo>
                        <a:pt x="727" y="32"/>
                      </a:lnTo>
                      <a:lnTo>
                        <a:pt x="784" y="55"/>
                      </a:lnTo>
                      <a:lnTo>
                        <a:pt x="836" y="85"/>
                      </a:lnTo>
                      <a:lnTo>
                        <a:pt x="884" y="120"/>
                      </a:lnTo>
                      <a:lnTo>
                        <a:pt x="929" y="160"/>
                      </a:lnTo>
                      <a:lnTo>
                        <a:pt x="968" y="203"/>
                      </a:lnTo>
                      <a:lnTo>
                        <a:pt x="1004" y="252"/>
                      </a:lnTo>
                      <a:lnTo>
                        <a:pt x="1032" y="305"/>
                      </a:lnTo>
                      <a:lnTo>
                        <a:pt x="1057" y="360"/>
                      </a:lnTo>
                      <a:lnTo>
                        <a:pt x="1074" y="418"/>
                      </a:lnTo>
                      <a:lnTo>
                        <a:pt x="1084" y="480"/>
                      </a:lnTo>
                      <a:lnTo>
                        <a:pt x="1088" y="544"/>
                      </a:lnTo>
                      <a:lnTo>
                        <a:pt x="1084" y="607"/>
                      </a:lnTo>
                      <a:lnTo>
                        <a:pt x="1074" y="668"/>
                      </a:lnTo>
                      <a:lnTo>
                        <a:pt x="1057" y="726"/>
                      </a:lnTo>
                      <a:lnTo>
                        <a:pt x="1032" y="781"/>
                      </a:lnTo>
                      <a:lnTo>
                        <a:pt x="1004" y="834"/>
                      </a:lnTo>
                      <a:lnTo>
                        <a:pt x="968" y="883"/>
                      </a:lnTo>
                      <a:lnTo>
                        <a:pt x="929" y="927"/>
                      </a:lnTo>
                      <a:lnTo>
                        <a:pt x="884" y="966"/>
                      </a:lnTo>
                      <a:lnTo>
                        <a:pt x="836" y="1001"/>
                      </a:lnTo>
                      <a:lnTo>
                        <a:pt x="784" y="1031"/>
                      </a:lnTo>
                      <a:lnTo>
                        <a:pt x="727" y="1054"/>
                      </a:lnTo>
                      <a:lnTo>
                        <a:pt x="669" y="1072"/>
                      </a:lnTo>
                      <a:lnTo>
                        <a:pt x="608" y="1082"/>
                      </a:lnTo>
                      <a:lnTo>
                        <a:pt x="544" y="1086"/>
                      </a:lnTo>
                      <a:lnTo>
                        <a:pt x="481" y="1082"/>
                      </a:lnTo>
                      <a:lnTo>
                        <a:pt x="420" y="1072"/>
                      </a:lnTo>
                      <a:lnTo>
                        <a:pt x="361" y="1054"/>
                      </a:lnTo>
                      <a:lnTo>
                        <a:pt x="305" y="1031"/>
                      </a:lnTo>
                      <a:lnTo>
                        <a:pt x="253" y="1001"/>
                      </a:lnTo>
                      <a:lnTo>
                        <a:pt x="205" y="966"/>
                      </a:lnTo>
                      <a:lnTo>
                        <a:pt x="160" y="927"/>
                      </a:lnTo>
                      <a:lnTo>
                        <a:pt x="120" y="883"/>
                      </a:lnTo>
                      <a:lnTo>
                        <a:pt x="85" y="834"/>
                      </a:lnTo>
                      <a:lnTo>
                        <a:pt x="56" y="781"/>
                      </a:lnTo>
                      <a:lnTo>
                        <a:pt x="32" y="726"/>
                      </a:lnTo>
                      <a:lnTo>
                        <a:pt x="15" y="668"/>
                      </a:lnTo>
                      <a:lnTo>
                        <a:pt x="4" y="607"/>
                      </a:lnTo>
                      <a:lnTo>
                        <a:pt x="0" y="544"/>
                      </a:lnTo>
                      <a:lnTo>
                        <a:pt x="4" y="480"/>
                      </a:lnTo>
                      <a:lnTo>
                        <a:pt x="15" y="418"/>
                      </a:lnTo>
                      <a:lnTo>
                        <a:pt x="32" y="360"/>
                      </a:lnTo>
                      <a:lnTo>
                        <a:pt x="56" y="305"/>
                      </a:lnTo>
                      <a:lnTo>
                        <a:pt x="85" y="252"/>
                      </a:lnTo>
                      <a:lnTo>
                        <a:pt x="120" y="203"/>
                      </a:lnTo>
                      <a:lnTo>
                        <a:pt x="160" y="160"/>
                      </a:lnTo>
                      <a:lnTo>
                        <a:pt x="205" y="120"/>
                      </a:lnTo>
                      <a:lnTo>
                        <a:pt x="253" y="85"/>
                      </a:lnTo>
                      <a:lnTo>
                        <a:pt x="305" y="55"/>
                      </a:lnTo>
                      <a:lnTo>
                        <a:pt x="361" y="32"/>
                      </a:lnTo>
                      <a:lnTo>
                        <a:pt x="420" y="15"/>
                      </a:lnTo>
                      <a:lnTo>
                        <a:pt x="481" y="3"/>
                      </a:lnTo>
                      <a:lnTo>
                        <a:pt x="54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Freeform 25">
                  <a:extLst>
                    <a:ext uri="{FF2B5EF4-FFF2-40B4-BE49-F238E27FC236}">
                      <a16:creationId xmlns:a16="http://schemas.microsoft.com/office/drawing/2014/main" id="{F890786C-291B-4FC4-B673-30356CBD52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01262" y="2194475"/>
                  <a:ext cx="187305" cy="172312"/>
                </a:xfrm>
                <a:custGeom>
                  <a:avLst/>
                  <a:gdLst>
                    <a:gd name="T0" fmla="*/ 926 w 1523"/>
                    <a:gd name="T1" fmla="*/ 158 h 1402"/>
                    <a:gd name="T2" fmla="*/ 827 w 1523"/>
                    <a:gd name="T3" fmla="*/ 184 h 1402"/>
                    <a:gd name="T4" fmla="*/ 741 w 1523"/>
                    <a:gd name="T5" fmla="*/ 235 h 1402"/>
                    <a:gd name="T6" fmla="*/ 671 w 1523"/>
                    <a:gd name="T7" fmla="*/ 305 h 1402"/>
                    <a:gd name="T8" fmla="*/ 620 w 1523"/>
                    <a:gd name="T9" fmla="*/ 392 h 1402"/>
                    <a:gd name="T10" fmla="*/ 593 w 1523"/>
                    <a:gd name="T11" fmla="*/ 490 h 1402"/>
                    <a:gd name="T12" fmla="*/ 593 w 1523"/>
                    <a:gd name="T13" fmla="*/ 596 h 1402"/>
                    <a:gd name="T14" fmla="*/ 620 w 1523"/>
                    <a:gd name="T15" fmla="*/ 694 h 1402"/>
                    <a:gd name="T16" fmla="*/ 671 w 1523"/>
                    <a:gd name="T17" fmla="*/ 781 h 1402"/>
                    <a:gd name="T18" fmla="*/ 741 w 1523"/>
                    <a:gd name="T19" fmla="*/ 851 h 1402"/>
                    <a:gd name="T20" fmla="*/ 827 w 1523"/>
                    <a:gd name="T21" fmla="*/ 901 h 1402"/>
                    <a:gd name="T22" fmla="*/ 926 w 1523"/>
                    <a:gd name="T23" fmla="*/ 929 h 1402"/>
                    <a:gd name="T24" fmla="*/ 1032 w 1523"/>
                    <a:gd name="T25" fmla="*/ 929 h 1402"/>
                    <a:gd name="T26" fmla="*/ 1131 w 1523"/>
                    <a:gd name="T27" fmla="*/ 901 h 1402"/>
                    <a:gd name="T28" fmla="*/ 1218 w 1523"/>
                    <a:gd name="T29" fmla="*/ 851 h 1402"/>
                    <a:gd name="T30" fmla="*/ 1288 w 1523"/>
                    <a:gd name="T31" fmla="*/ 781 h 1402"/>
                    <a:gd name="T32" fmla="*/ 1339 w 1523"/>
                    <a:gd name="T33" fmla="*/ 694 h 1402"/>
                    <a:gd name="T34" fmla="*/ 1366 w 1523"/>
                    <a:gd name="T35" fmla="*/ 596 h 1402"/>
                    <a:gd name="T36" fmla="*/ 1366 w 1523"/>
                    <a:gd name="T37" fmla="*/ 490 h 1402"/>
                    <a:gd name="T38" fmla="*/ 1339 w 1523"/>
                    <a:gd name="T39" fmla="*/ 391 h 1402"/>
                    <a:gd name="T40" fmla="*/ 1288 w 1523"/>
                    <a:gd name="T41" fmla="*/ 305 h 1402"/>
                    <a:gd name="T42" fmla="*/ 1218 w 1523"/>
                    <a:gd name="T43" fmla="*/ 235 h 1402"/>
                    <a:gd name="T44" fmla="*/ 1131 w 1523"/>
                    <a:gd name="T45" fmla="*/ 184 h 1402"/>
                    <a:gd name="T46" fmla="*/ 1032 w 1523"/>
                    <a:gd name="T47" fmla="*/ 158 h 1402"/>
                    <a:gd name="T48" fmla="*/ 979 w 1523"/>
                    <a:gd name="T49" fmla="*/ 0 h 1402"/>
                    <a:gd name="T50" fmla="*/ 1043 w 1523"/>
                    <a:gd name="T51" fmla="*/ 4 h 1402"/>
                    <a:gd name="T52" fmla="*/ 1162 w 1523"/>
                    <a:gd name="T53" fmla="*/ 31 h 1402"/>
                    <a:gd name="T54" fmla="*/ 1271 w 1523"/>
                    <a:gd name="T55" fmla="*/ 84 h 1402"/>
                    <a:gd name="T56" fmla="*/ 1364 w 1523"/>
                    <a:gd name="T57" fmla="*/ 159 h 1402"/>
                    <a:gd name="T58" fmla="*/ 1439 w 1523"/>
                    <a:gd name="T59" fmla="*/ 252 h 1402"/>
                    <a:gd name="T60" fmla="*/ 1492 w 1523"/>
                    <a:gd name="T61" fmla="*/ 360 h 1402"/>
                    <a:gd name="T62" fmla="*/ 1519 w 1523"/>
                    <a:gd name="T63" fmla="*/ 479 h 1402"/>
                    <a:gd name="T64" fmla="*/ 1519 w 1523"/>
                    <a:gd name="T65" fmla="*/ 606 h 1402"/>
                    <a:gd name="T66" fmla="*/ 1492 w 1523"/>
                    <a:gd name="T67" fmla="*/ 725 h 1402"/>
                    <a:gd name="T68" fmla="*/ 1439 w 1523"/>
                    <a:gd name="T69" fmla="*/ 833 h 1402"/>
                    <a:gd name="T70" fmla="*/ 1364 w 1523"/>
                    <a:gd name="T71" fmla="*/ 926 h 1402"/>
                    <a:gd name="T72" fmla="*/ 1271 w 1523"/>
                    <a:gd name="T73" fmla="*/ 1001 h 1402"/>
                    <a:gd name="T74" fmla="*/ 1162 w 1523"/>
                    <a:gd name="T75" fmla="*/ 1054 h 1402"/>
                    <a:gd name="T76" fmla="*/ 1043 w 1523"/>
                    <a:gd name="T77" fmla="*/ 1083 h 1402"/>
                    <a:gd name="T78" fmla="*/ 923 w 1523"/>
                    <a:gd name="T79" fmla="*/ 1083 h 1402"/>
                    <a:gd name="T80" fmla="*/ 816 w 1523"/>
                    <a:gd name="T81" fmla="*/ 1061 h 1402"/>
                    <a:gd name="T82" fmla="*/ 717 w 1523"/>
                    <a:gd name="T83" fmla="*/ 1018 h 1402"/>
                    <a:gd name="T84" fmla="*/ 629 w 1523"/>
                    <a:gd name="T85" fmla="*/ 957 h 1402"/>
                    <a:gd name="T86" fmla="*/ 131 w 1523"/>
                    <a:gd name="T87" fmla="*/ 1380 h 1402"/>
                    <a:gd name="T88" fmla="*/ 96 w 1523"/>
                    <a:gd name="T89" fmla="*/ 1400 h 1402"/>
                    <a:gd name="T90" fmla="*/ 57 w 1523"/>
                    <a:gd name="T91" fmla="*/ 1400 h 1402"/>
                    <a:gd name="T92" fmla="*/ 23 w 1523"/>
                    <a:gd name="T93" fmla="*/ 1380 h 1402"/>
                    <a:gd name="T94" fmla="*/ 3 w 1523"/>
                    <a:gd name="T95" fmla="*/ 1345 h 1402"/>
                    <a:gd name="T96" fmla="*/ 3 w 1523"/>
                    <a:gd name="T97" fmla="*/ 1306 h 1402"/>
                    <a:gd name="T98" fmla="*/ 23 w 1523"/>
                    <a:gd name="T99" fmla="*/ 1271 h 1402"/>
                    <a:gd name="T100" fmla="*/ 476 w 1523"/>
                    <a:gd name="T101" fmla="*/ 750 h 1402"/>
                    <a:gd name="T102" fmla="*/ 446 w 1523"/>
                    <a:gd name="T103" fmla="*/ 650 h 1402"/>
                    <a:gd name="T104" fmla="*/ 435 w 1523"/>
                    <a:gd name="T105" fmla="*/ 543 h 1402"/>
                    <a:gd name="T106" fmla="*/ 450 w 1523"/>
                    <a:gd name="T107" fmla="*/ 419 h 1402"/>
                    <a:gd name="T108" fmla="*/ 491 w 1523"/>
                    <a:gd name="T109" fmla="*/ 305 h 1402"/>
                    <a:gd name="T110" fmla="*/ 555 w 1523"/>
                    <a:gd name="T111" fmla="*/ 204 h 1402"/>
                    <a:gd name="T112" fmla="*/ 640 w 1523"/>
                    <a:gd name="T113" fmla="*/ 120 h 1402"/>
                    <a:gd name="T114" fmla="*/ 740 w 1523"/>
                    <a:gd name="T115" fmla="*/ 55 h 1402"/>
                    <a:gd name="T116" fmla="*/ 855 w 1523"/>
                    <a:gd name="T117" fmla="*/ 14 h 1402"/>
                    <a:gd name="T118" fmla="*/ 979 w 1523"/>
                    <a:gd name="T119" fmla="*/ 0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523" h="1402">
                      <a:moveTo>
                        <a:pt x="979" y="153"/>
                      </a:moveTo>
                      <a:lnTo>
                        <a:pt x="926" y="158"/>
                      </a:lnTo>
                      <a:lnTo>
                        <a:pt x="876" y="168"/>
                      </a:lnTo>
                      <a:lnTo>
                        <a:pt x="827" y="184"/>
                      </a:lnTo>
                      <a:lnTo>
                        <a:pt x="782" y="207"/>
                      </a:lnTo>
                      <a:lnTo>
                        <a:pt x="741" y="235"/>
                      </a:lnTo>
                      <a:lnTo>
                        <a:pt x="703" y="268"/>
                      </a:lnTo>
                      <a:lnTo>
                        <a:pt x="671" y="305"/>
                      </a:lnTo>
                      <a:lnTo>
                        <a:pt x="642" y="346"/>
                      </a:lnTo>
                      <a:lnTo>
                        <a:pt x="620" y="392"/>
                      </a:lnTo>
                      <a:lnTo>
                        <a:pt x="603" y="439"/>
                      </a:lnTo>
                      <a:lnTo>
                        <a:pt x="593" y="490"/>
                      </a:lnTo>
                      <a:lnTo>
                        <a:pt x="589" y="543"/>
                      </a:lnTo>
                      <a:lnTo>
                        <a:pt x="593" y="596"/>
                      </a:lnTo>
                      <a:lnTo>
                        <a:pt x="603" y="646"/>
                      </a:lnTo>
                      <a:lnTo>
                        <a:pt x="620" y="694"/>
                      </a:lnTo>
                      <a:lnTo>
                        <a:pt x="642" y="739"/>
                      </a:lnTo>
                      <a:lnTo>
                        <a:pt x="671" y="781"/>
                      </a:lnTo>
                      <a:lnTo>
                        <a:pt x="703" y="818"/>
                      </a:lnTo>
                      <a:lnTo>
                        <a:pt x="741" y="851"/>
                      </a:lnTo>
                      <a:lnTo>
                        <a:pt x="782" y="879"/>
                      </a:lnTo>
                      <a:lnTo>
                        <a:pt x="827" y="901"/>
                      </a:lnTo>
                      <a:lnTo>
                        <a:pt x="876" y="918"/>
                      </a:lnTo>
                      <a:lnTo>
                        <a:pt x="926" y="929"/>
                      </a:lnTo>
                      <a:lnTo>
                        <a:pt x="979" y="932"/>
                      </a:lnTo>
                      <a:lnTo>
                        <a:pt x="1032" y="929"/>
                      </a:lnTo>
                      <a:lnTo>
                        <a:pt x="1083" y="918"/>
                      </a:lnTo>
                      <a:lnTo>
                        <a:pt x="1131" y="901"/>
                      </a:lnTo>
                      <a:lnTo>
                        <a:pt x="1176" y="879"/>
                      </a:lnTo>
                      <a:lnTo>
                        <a:pt x="1218" y="851"/>
                      </a:lnTo>
                      <a:lnTo>
                        <a:pt x="1254" y="818"/>
                      </a:lnTo>
                      <a:lnTo>
                        <a:pt x="1288" y="781"/>
                      </a:lnTo>
                      <a:lnTo>
                        <a:pt x="1315" y="739"/>
                      </a:lnTo>
                      <a:lnTo>
                        <a:pt x="1339" y="694"/>
                      </a:lnTo>
                      <a:lnTo>
                        <a:pt x="1356" y="646"/>
                      </a:lnTo>
                      <a:lnTo>
                        <a:pt x="1366" y="596"/>
                      </a:lnTo>
                      <a:lnTo>
                        <a:pt x="1370" y="543"/>
                      </a:lnTo>
                      <a:lnTo>
                        <a:pt x="1366" y="490"/>
                      </a:lnTo>
                      <a:lnTo>
                        <a:pt x="1356" y="439"/>
                      </a:lnTo>
                      <a:lnTo>
                        <a:pt x="1339" y="391"/>
                      </a:lnTo>
                      <a:lnTo>
                        <a:pt x="1315" y="346"/>
                      </a:lnTo>
                      <a:lnTo>
                        <a:pt x="1288" y="305"/>
                      </a:lnTo>
                      <a:lnTo>
                        <a:pt x="1254" y="268"/>
                      </a:lnTo>
                      <a:lnTo>
                        <a:pt x="1218" y="235"/>
                      </a:lnTo>
                      <a:lnTo>
                        <a:pt x="1176" y="207"/>
                      </a:lnTo>
                      <a:lnTo>
                        <a:pt x="1131" y="184"/>
                      </a:lnTo>
                      <a:lnTo>
                        <a:pt x="1083" y="168"/>
                      </a:lnTo>
                      <a:lnTo>
                        <a:pt x="1032" y="158"/>
                      </a:lnTo>
                      <a:lnTo>
                        <a:pt x="979" y="153"/>
                      </a:lnTo>
                      <a:close/>
                      <a:moveTo>
                        <a:pt x="979" y="0"/>
                      </a:moveTo>
                      <a:lnTo>
                        <a:pt x="979" y="0"/>
                      </a:lnTo>
                      <a:lnTo>
                        <a:pt x="1043" y="4"/>
                      </a:lnTo>
                      <a:lnTo>
                        <a:pt x="1104" y="14"/>
                      </a:lnTo>
                      <a:lnTo>
                        <a:pt x="1162" y="31"/>
                      </a:lnTo>
                      <a:lnTo>
                        <a:pt x="1219" y="55"/>
                      </a:lnTo>
                      <a:lnTo>
                        <a:pt x="1271" y="84"/>
                      </a:lnTo>
                      <a:lnTo>
                        <a:pt x="1319" y="120"/>
                      </a:lnTo>
                      <a:lnTo>
                        <a:pt x="1364" y="159"/>
                      </a:lnTo>
                      <a:lnTo>
                        <a:pt x="1403" y="204"/>
                      </a:lnTo>
                      <a:lnTo>
                        <a:pt x="1439" y="252"/>
                      </a:lnTo>
                      <a:lnTo>
                        <a:pt x="1467" y="305"/>
                      </a:lnTo>
                      <a:lnTo>
                        <a:pt x="1492" y="360"/>
                      </a:lnTo>
                      <a:lnTo>
                        <a:pt x="1509" y="419"/>
                      </a:lnTo>
                      <a:lnTo>
                        <a:pt x="1519" y="479"/>
                      </a:lnTo>
                      <a:lnTo>
                        <a:pt x="1523" y="543"/>
                      </a:lnTo>
                      <a:lnTo>
                        <a:pt x="1519" y="606"/>
                      </a:lnTo>
                      <a:lnTo>
                        <a:pt x="1509" y="668"/>
                      </a:lnTo>
                      <a:lnTo>
                        <a:pt x="1492" y="725"/>
                      </a:lnTo>
                      <a:lnTo>
                        <a:pt x="1467" y="782"/>
                      </a:lnTo>
                      <a:lnTo>
                        <a:pt x="1439" y="833"/>
                      </a:lnTo>
                      <a:lnTo>
                        <a:pt x="1403" y="883"/>
                      </a:lnTo>
                      <a:lnTo>
                        <a:pt x="1364" y="926"/>
                      </a:lnTo>
                      <a:lnTo>
                        <a:pt x="1319" y="967"/>
                      </a:lnTo>
                      <a:lnTo>
                        <a:pt x="1271" y="1001"/>
                      </a:lnTo>
                      <a:lnTo>
                        <a:pt x="1219" y="1031"/>
                      </a:lnTo>
                      <a:lnTo>
                        <a:pt x="1162" y="1054"/>
                      </a:lnTo>
                      <a:lnTo>
                        <a:pt x="1104" y="1071"/>
                      </a:lnTo>
                      <a:lnTo>
                        <a:pt x="1043" y="1083"/>
                      </a:lnTo>
                      <a:lnTo>
                        <a:pt x="979" y="1086"/>
                      </a:lnTo>
                      <a:lnTo>
                        <a:pt x="923" y="1083"/>
                      </a:lnTo>
                      <a:lnTo>
                        <a:pt x="868" y="1075"/>
                      </a:lnTo>
                      <a:lnTo>
                        <a:pt x="816" y="1061"/>
                      </a:lnTo>
                      <a:lnTo>
                        <a:pt x="765" y="1041"/>
                      </a:lnTo>
                      <a:lnTo>
                        <a:pt x="717" y="1018"/>
                      </a:lnTo>
                      <a:lnTo>
                        <a:pt x="671" y="991"/>
                      </a:lnTo>
                      <a:lnTo>
                        <a:pt x="629" y="957"/>
                      </a:lnTo>
                      <a:lnTo>
                        <a:pt x="590" y="922"/>
                      </a:lnTo>
                      <a:lnTo>
                        <a:pt x="131" y="1380"/>
                      </a:lnTo>
                      <a:lnTo>
                        <a:pt x="115" y="1393"/>
                      </a:lnTo>
                      <a:lnTo>
                        <a:pt x="96" y="1400"/>
                      </a:lnTo>
                      <a:lnTo>
                        <a:pt x="77" y="1402"/>
                      </a:lnTo>
                      <a:lnTo>
                        <a:pt x="57" y="1400"/>
                      </a:lnTo>
                      <a:lnTo>
                        <a:pt x="39" y="1393"/>
                      </a:lnTo>
                      <a:lnTo>
                        <a:pt x="23" y="1380"/>
                      </a:lnTo>
                      <a:lnTo>
                        <a:pt x="10" y="1363"/>
                      </a:lnTo>
                      <a:lnTo>
                        <a:pt x="3" y="1345"/>
                      </a:lnTo>
                      <a:lnTo>
                        <a:pt x="0" y="1325"/>
                      </a:lnTo>
                      <a:lnTo>
                        <a:pt x="3" y="1306"/>
                      </a:lnTo>
                      <a:lnTo>
                        <a:pt x="10" y="1287"/>
                      </a:lnTo>
                      <a:lnTo>
                        <a:pt x="23" y="1271"/>
                      </a:lnTo>
                      <a:lnTo>
                        <a:pt x="498" y="797"/>
                      </a:lnTo>
                      <a:lnTo>
                        <a:pt x="476" y="750"/>
                      </a:lnTo>
                      <a:lnTo>
                        <a:pt x="459" y="701"/>
                      </a:lnTo>
                      <a:lnTo>
                        <a:pt x="446" y="650"/>
                      </a:lnTo>
                      <a:lnTo>
                        <a:pt x="438" y="597"/>
                      </a:lnTo>
                      <a:lnTo>
                        <a:pt x="435" y="543"/>
                      </a:lnTo>
                      <a:lnTo>
                        <a:pt x="439" y="479"/>
                      </a:lnTo>
                      <a:lnTo>
                        <a:pt x="450" y="419"/>
                      </a:lnTo>
                      <a:lnTo>
                        <a:pt x="467" y="360"/>
                      </a:lnTo>
                      <a:lnTo>
                        <a:pt x="491" y="305"/>
                      </a:lnTo>
                      <a:lnTo>
                        <a:pt x="520" y="252"/>
                      </a:lnTo>
                      <a:lnTo>
                        <a:pt x="555" y="204"/>
                      </a:lnTo>
                      <a:lnTo>
                        <a:pt x="595" y="159"/>
                      </a:lnTo>
                      <a:lnTo>
                        <a:pt x="640" y="120"/>
                      </a:lnTo>
                      <a:lnTo>
                        <a:pt x="688" y="84"/>
                      </a:lnTo>
                      <a:lnTo>
                        <a:pt x="740" y="55"/>
                      </a:lnTo>
                      <a:lnTo>
                        <a:pt x="796" y="31"/>
                      </a:lnTo>
                      <a:lnTo>
                        <a:pt x="855" y="14"/>
                      </a:lnTo>
                      <a:lnTo>
                        <a:pt x="916" y="4"/>
                      </a:ln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Freeform 26">
                  <a:extLst>
                    <a:ext uri="{FF2B5EF4-FFF2-40B4-BE49-F238E27FC236}">
                      <a16:creationId xmlns:a16="http://schemas.microsoft.com/office/drawing/2014/main" id="{A612776D-CFA0-4CF8-AA1E-C773949F00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89419" y="2359658"/>
                  <a:ext cx="168870" cy="189027"/>
                </a:xfrm>
                <a:custGeom>
                  <a:avLst/>
                  <a:gdLst>
                    <a:gd name="T0" fmla="*/ 490 w 1373"/>
                    <a:gd name="T1" fmla="*/ 157 h 1538"/>
                    <a:gd name="T2" fmla="*/ 393 w 1373"/>
                    <a:gd name="T3" fmla="*/ 185 h 1538"/>
                    <a:gd name="T4" fmla="*/ 305 w 1373"/>
                    <a:gd name="T5" fmla="*/ 235 h 1538"/>
                    <a:gd name="T6" fmla="*/ 235 w 1373"/>
                    <a:gd name="T7" fmla="*/ 305 h 1538"/>
                    <a:gd name="T8" fmla="*/ 184 w 1373"/>
                    <a:gd name="T9" fmla="*/ 391 h 1538"/>
                    <a:gd name="T10" fmla="*/ 158 w 1373"/>
                    <a:gd name="T11" fmla="*/ 490 h 1538"/>
                    <a:gd name="T12" fmla="*/ 158 w 1373"/>
                    <a:gd name="T13" fmla="*/ 596 h 1538"/>
                    <a:gd name="T14" fmla="*/ 184 w 1373"/>
                    <a:gd name="T15" fmla="*/ 695 h 1538"/>
                    <a:gd name="T16" fmla="*/ 235 w 1373"/>
                    <a:gd name="T17" fmla="*/ 781 h 1538"/>
                    <a:gd name="T18" fmla="*/ 305 w 1373"/>
                    <a:gd name="T19" fmla="*/ 851 h 1538"/>
                    <a:gd name="T20" fmla="*/ 393 w 1373"/>
                    <a:gd name="T21" fmla="*/ 902 h 1538"/>
                    <a:gd name="T22" fmla="*/ 490 w 1373"/>
                    <a:gd name="T23" fmla="*/ 929 h 1538"/>
                    <a:gd name="T24" fmla="*/ 596 w 1373"/>
                    <a:gd name="T25" fmla="*/ 929 h 1538"/>
                    <a:gd name="T26" fmla="*/ 695 w 1373"/>
                    <a:gd name="T27" fmla="*/ 902 h 1538"/>
                    <a:gd name="T28" fmla="*/ 782 w 1373"/>
                    <a:gd name="T29" fmla="*/ 851 h 1538"/>
                    <a:gd name="T30" fmla="*/ 852 w 1373"/>
                    <a:gd name="T31" fmla="*/ 781 h 1538"/>
                    <a:gd name="T32" fmla="*/ 903 w 1373"/>
                    <a:gd name="T33" fmla="*/ 695 h 1538"/>
                    <a:gd name="T34" fmla="*/ 930 w 1373"/>
                    <a:gd name="T35" fmla="*/ 596 h 1538"/>
                    <a:gd name="T36" fmla="*/ 930 w 1373"/>
                    <a:gd name="T37" fmla="*/ 490 h 1538"/>
                    <a:gd name="T38" fmla="*/ 903 w 1373"/>
                    <a:gd name="T39" fmla="*/ 391 h 1538"/>
                    <a:gd name="T40" fmla="*/ 852 w 1373"/>
                    <a:gd name="T41" fmla="*/ 305 h 1538"/>
                    <a:gd name="T42" fmla="*/ 782 w 1373"/>
                    <a:gd name="T43" fmla="*/ 235 h 1538"/>
                    <a:gd name="T44" fmla="*/ 695 w 1373"/>
                    <a:gd name="T45" fmla="*/ 185 h 1538"/>
                    <a:gd name="T46" fmla="*/ 596 w 1373"/>
                    <a:gd name="T47" fmla="*/ 157 h 1538"/>
                    <a:gd name="T48" fmla="*/ 543 w 1373"/>
                    <a:gd name="T49" fmla="*/ 0 h 1538"/>
                    <a:gd name="T50" fmla="*/ 668 w 1373"/>
                    <a:gd name="T51" fmla="*/ 15 h 1538"/>
                    <a:gd name="T52" fmla="*/ 783 w 1373"/>
                    <a:gd name="T53" fmla="*/ 55 h 1538"/>
                    <a:gd name="T54" fmla="*/ 884 w 1373"/>
                    <a:gd name="T55" fmla="*/ 119 h 1538"/>
                    <a:gd name="T56" fmla="*/ 968 w 1373"/>
                    <a:gd name="T57" fmla="*/ 204 h 1538"/>
                    <a:gd name="T58" fmla="*/ 1033 w 1373"/>
                    <a:gd name="T59" fmla="*/ 304 h 1538"/>
                    <a:gd name="T60" fmla="*/ 1073 w 1373"/>
                    <a:gd name="T61" fmla="*/ 419 h 1538"/>
                    <a:gd name="T62" fmla="*/ 1088 w 1373"/>
                    <a:gd name="T63" fmla="*/ 543 h 1538"/>
                    <a:gd name="T64" fmla="*/ 1074 w 1373"/>
                    <a:gd name="T65" fmla="*/ 663 h 1538"/>
                    <a:gd name="T66" fmla="*/ 1036 w 1373"/>
                    <a:gd name="T67" fmla="*/ 773 h 1538"/>
                    <a:gd name="T68" fmla="*/ 976 w 1373"/>
                    <a:gd name="T69" fmla="*/ 872 h 1538"/>
                    <a:gd name="T70" fmla="*/ 898 w 1373"/>
                    <a:gd name="T71" fmla="*/ 954 h 1538"/>
                    <a:gd name="T72" fmla="*/ 1364 w 1373"/>
                    <a:gd name="T73" fmla="*/ 1423 h 1538"/>
                    <a:gd name="T74" fmla="*/ 1373 w 1373"/>
                    <a:gd name="T75" fmla="*/ 1461 h 1538"/>
                    <a:gd name="T76" fmla="*/ 1364 w 1373"/>
                    <a:gd name="T77" fmla="*/ 1499 h 1538"/>
                    <a:gd name="T78" fmla="*/ 1335 w 1373"/>
                    <a:gd name="T79" fmla="*/ 1528 h 1538"/>
                    <a:gd name="T80" fmla="*/ 1297 w 1373"/>
                    <a:gd name="T81" fmla="*/ 1538 h 1538"/>
                    <a:gd name="T82" fmla="*/ 1259 w 1373"/>
                    <a:gd name="T83" fmla="*/ 1528 h 1538"/>
                    <a:gd name="T84" fmla="*/ 764 w 1373"/>
                    <a:gd name="T85" fmla="*/ 1038 h 1538"/>
                    <a:gd name="T86" fmla="*/ 659 w 1373"/>
                    <a:gd name="T87" fmla="*/ 1074 h 1538"/>
                    <a:gd name="T88" fmla="*/ 543 w 1373"/>
                    <a:gd name="T89" fmla="*/ 1085 h 1538"/>
                    <a:gd name="T90" fmla="*/ 419 w 1373"/>
                    <a:gd name="T91" fmla="*/ 1072 h 1538"/>
                    <a:gd name="T92" fmla="*/ 305 w 1373"/>
                    <a:gd name="T93" fmla="*/ 1030 h 1538"/>
                    <a:gd name="T94" fmla="*/ 204 w 1373"/>
                    <a:gd name="T95" fmla="*/ 966 h 1538"/>
                    <a:gd name="T96" fmla="*/ 120 w 1373"/>
                    <a:gd name="T97" fmla="*/ 882 h 1538"/>
                    <a:gd name="T98" fmla="*/ 55 w 1373"/>
                    <a:gd name="T99" fmla="*/ 782 h 1538"/>
                    <a:gd name="T100" fmla="*/ 14 w 1373"/>
                    <a:gd name="T101" fmla="*/ 667 h 1538"/>
                    <a:gd name="T102" fmla="*/ 0 w 1373"/>
                    <a:gd name="T103" fmla="*/ 543 h 1538"/>
                    <a:gd name="T104" fmla="*/ 14 w 1373"/>
                    <a:gd name="T105" fmla="*/ 419 h 1538"/>
                    <a:gd name="T106" fmla="*/ 55 w 1373"/>
                    <a:gd name="T107" fmla="*/ 304 h 1538"/>
                    <a:gd name="T108" fmla="*/ 120 w 1373"/>
                    <a:gd name="T109" fmla="*/ 204 h 1538"/>
                    <a:gd name="T110" fmla="*/ 204 w 1373"/>
                    <a:gd name="T111" fmla="*/ 119 h 1538"/>
                    <a:gd name="T112" fmla="*/ 305 w 1373"/>
                    <a:gd name="T113" fmla="*/ 55 h 1538"/>
                    <a:gd name="T114" fmla="*/ 419 w 1373"/>
                    <a:gd name="T115" fmla="*/ 15 h 1538"/>
                    <a:gd name="T116" fmla="*/ 543 w 1373"/>
                    <a:gd name="T117" fmla="*/ 0 h 1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373" h="1538">
                      <a:moveTo>
                        <a:pt x="543" y="154"/>
                      </a:moveTo>
                      <a:lnTo>
                        <a:pt x="490" y="157"/>
                      </a:lnTo>
                      <a:lnTo>
                        <a:pt x="440" y="167"/>
                      </a:lnTo>
                      <a:lnTo>
                        <a:pt x="393" y="185"/>
                      </a:lnTo>
                      <a:lnTo>
                        <a:pt x="347" y="206"/>
                      </a:lnTo>
                      <a:lnTo>
                        <a:pt x="305" y="235"/>
                      </a:lnTo>
                      <a:lnTo>
                        <a:pt x="268" y="267"/>
                      </a:lnTo>
                      <a:lnTo>
                        <a:pt x="235" y="305"/>
                      </a:lnTo>
                      <a:lnTo>
                        <a:pt x="207" y="347"/>
                      </a:lnTo>
                      <a:lnTo>
                        <a:pt x="184" y="391"/>
                      </a:lnTo>
                      <a:lnTo>
                        <a:pt x="168" y="440"/>
                      </a:lnTo>
                      <a:lnTo>
                        <a:pt x="158" y="490"/>
                      </a:lnTo>
                      <a:lnTo>
                        <a:pt x="153" y="543"/>
                      </a:lnTo>
                      <a:lnTo>
                        <a:pt x="158" y="596"/>
                      </a:lnTo>
                      <a:lnTo>
                        <a:pt x="168" y="647"/>
                      </a:lnTo>
                      <a:lnTo>
                        <a:pt x="184" y="695"/>
                      </a:lnTo>
                      <a:lnTo>
                        <a:pt x="207" y="740"/>
                      </a:lnTo>
                      <a:lnTo>
                        <a:pt x="235" y="781"/>
                      </a:lnTo>
                      <a:lnTo>
                        <a:pt x="268" y="818"/>
                      </a:lnTo>
                      <a:lnTo>
                        <a:pt x="305" y="851"/>
                      </a:lnTo>
                      <a:lnTo>
                        <a:pt x="347" y="879"/>
                      </a:lnTo>
                      <a:lnTo>
                        <a:pt x="393" y="902"/>
                      </a:lnTo>
                      <a:lnTo>
                        <a:pt x="440" y="919"/>
                      </a:lnTo>
                      <a:lnTo>
                        <a:pt x="490" y="929"/>
                      </a:lnTo>
                      <a:lnTo>
                        <a:pt x="543" y="933"/>
                      </a:lnTo>
                      <a:lnTo>
                        <a:pt x="596" y="929"/>
                      </a:lnTo>
                      <a:lnTo>
                        <a:pt x="647" y="919"/>
                      </a:lnTo>
                      <a:lnTo>
                        <a:pt x="695" y="902"/>
                      </a:lnTo>
                      <a:lnTo>
                        <a:pt x="740" y="879"/>
                      </a:lnTo>
                      <a:lnTo>
                        <a:pt x="782" y="851"/>
                      </a:lnTo>
                      <a:lnTo>
                        <a:pt x="820" y="818"/>
                      </a:lnTo>
                      <a:lnTo>
                        <a:pt x="852" y="781"/>
                      </a:lnTo>
                      <a:lnTo>
                        <a:pt x="881" y="740"/>
                      </a:lnTo>
                      <a:lnTo>
                        <a:pt x="903" y="695"/>
                      </a:lnTo>
                      <a:lnTo>
                        <a:pt x="920" y="647"/>
                      </a:lnTo>
                      <a:lnTo>
                        <a:pt x="930" y="596"/>
                      </a:lnTo>
                      <a:lnTo>
                        <a:pt x="934" y="543"/>
                      </a:lnTo>
                      <a:lnTo>
                        <a:pt x="930" y="490"/>
                      </a:lnTo>
                      <a:lnTo>
                        <a:pt x="920" y="440"/>
                      </a:lnTo>
                      <a:lnTo>
                        <a:pt x="903" y="391"/>
                      </a:lnTo>
                      <a:lnTo>
                        <a:pt x="881" y="347"/>
                      </a:lnTo>
                      <a:lnTo>
                        <a:pt x="852" y="305"/>
                      </a:lnTo>
                      <a:lnTo>
                        <a:pt x="820" y="267"/>
                      </a:lnTo>
                      <a:lnTo>
                        <a:pt x="782" y="235"/>
                      </a:lnTo>
                      <a:lnTo>
                        <a:pt x="740" y="206"/>
                      </a:lnTo>
                      <a:lnTo>
                        <a:pt x="695" y="185"/>
                      </a:lnTo>
                      <a:lnTo>
                        <a:pt x="647" y="167"/>
                      </a:lnTo>
                      <a:lnTo>
                        <a:pt x="596" y="157"/>
                      </a:lnTo>
                      <a:lnTo>
                        <a:pt x="543" y="154"/>
                      </a:lnTo>
                      <a:close/>
                      <a:moveTo>
                        <a:pt x="543" y="0"/>
                      </a:moveTo>
                      <a:lnTo>
                        <a:pt x="607" y="4"/>
                      </a:lnTo>
                      <a:lnTo>
                        <a:pt x="668" y="15"/>
                      </a:lnTo>
                      <a:lnTo>
                        <a:pt x="726" y="32"/>
                      </a:lnTo>
                      <a:lnTo>
                        <a:pt x="783" y="55"/>
                      </a:lnTo>
                      <a:lnTo>
                        <a:pt x="835" y="85"/>
                      </a:lnTo>
                      <a:lnTo>
                        <a:pt x="884" y="119"/>
                      </a:lnTo>
                      <a:lnTo>
                        <a:pt x="928" y="159"/>
                      </a:lnTo>
                      <a:lnTo>
                        <a:pt x="968" y="204"/>
                      </a:lnTo>
                      <a:lnTo>
                        <a:pt x="1003" y="252"/>
                      </a:lnTo>
                      <a:lnTo>
                        <a:pt x="1033" y="304"/>
                      </a:lnTo>
                      <a:lnTo>
                        <a:pt x="1056" y="360"/>
                      </a:lnTo>
                      <a:lnTo>
                        <a:pt x="1073" y="419"/>
                      </a:lnTo>
                      <a:lnTo>
                        <a:pt x="1084" y="480"/>
                      </a:lnTo>
                      <a:lnTo>
                        <a:pt x="1088" y="543"/>
                      </a:lnTo>
                      <a:lnTo>
                        <a:pt x="1084" y="604"/>
                      </a:lnTo>
                      <a:lnTo>
                        <a:pt x="1074" y="663"/>
                      </a:lnTo>
                      <a:lnTo>
                        <a:pt x="1058" y="719"/>
                      </a:lnTo>
                      <a:lnTo>
                        <a:pt x="1036" y="773"/>
                      </a:lnTo>
                      <a:lnTo>
                        <a:pt x="1008" y="823"/>
                      </a:lnTo>
                      <a:lnTo>
                        <a:pt x="976" y="872"/>
                      </a:lnTo>
                      <a:lnTo>
                        <a:pt x="939" y="915"/>
                      </a:lnTo>
                      <a:lnTo>
                        <a:pt x="898" y="954"/>
                      </a:lnTo>
                      <a:lnTo>
                        <a:pt x="1352" y="1407"/>
                      </a:lnTo>
                      <a:lnTo>
                        <a:pt x="1364" y="1423"/>
                      </a:lnTo>
                      <a:lnTo>
                        <a:pt x="1371" y="1442"/>
                      </a:lnTo>
                      <a:lnTo>
                        <a:pt x="1373" y="1461"/>
                      </a:lnTo>
                      <a:lnTo>
                        <a:pt x="1371" y="1481"/>
                      </a:lnTo>
                      <a:lnTo>
                        <a:pt x="1364" y="1499"/>
                      </a:lnTo>
                      <a:lnTo>
                        <a:pt x="1352" y="1515"/>
                      </a:lnTo>
                      <a:lnTo>
                        <a:pt x="1335" y="1528"/>
                      </a:lnTo>
                      <a:lnTo>
                        <a:pt x="1317" y="1536"/>
                      </a:lnTo>
                      <a:lnTo>
                        <a:pt x="1297" y="1538"/>
                      </a:lnTo>
                      <a:lnTo>
                        <a:pt x="1278" y="1536"/>
                      </a:lnTo>
                      <a:lnTo>
                        <a:pt x="1259" y="1528"/>
                      </a:lnTo>
                      <a:lnTo>
                        <a:pt x="1242" y="1515"/>
                      </a:lnTo>
                      <a:lnTo>
                        <a:pt x="764" y="1038"/>
                      </a:lnTo>
                      <a:lnTo>
                        <a:pt x="713" y="1059"/>
                      </a:lnTo>
                      <a:lnTo>
                        <a:pt x="659" y="1074"/>
                      </a:lnTo>
                      <a:lnTo>
                        <a:pt x="602" y="1083"/>
                      </a:lnTo>
                      <a:lnTo>
                        <a:pt x="543" y="1085"/>
                      </a:lnTo>
                      <a:lnTo>
                        <a:pt x="480" y="1082"/>
                      </a:lnTo>
                      <a:lnTo>
                        <a:pt x="419" y="1072"/>
                      </a:lnTo>
                      <a:lnTo>
                        <a:pt x="360" y="1054"/>
                      </a:lnTo>
                      <a:lnTo>
                        <a:pt x="305" y="1030"/>
                      </a:lnTo>
                      <a:lnTo>
                        <a:pt x="252" y="1002"/>
                      </a:lnTo>
                      <a:lnTo>
                        <a:pt x="204" y="966"/>
                      </a:lnTo>
                      <a:lnTo>
                        <a:pt x="159" y="927"/>
                      </a:lnTo>
                      <a:lnTo>
                        <a:pt x="120" y="882"/>
                      </a:lnTo>
                      <a:lnTo>
                        <a:pt x="84" y="834"/>
                      </a:lnTo>
                      <a:lnTo>
                        <a:pt x="55" y="782"/>
                      </a:lnTo>
                      <a:lnTo>
                        <a:pt x="31" y="726"/>
                      </a:lnTo>
                      <a:lnTo>
                        <a:pt x="14" y="667"/>
                      </a:lnTo>
                      <a:lnTo>
                        <a:pt x="3" y="606"/>
                      </a:lnTo>
                      <a:lnTo>
                        <a:pt x="0" y="543"/>
                      </a:lnTo>
                      <a:lnTo>
                        <a:pt x="3" y="480"/>
                      </a:lnTo>
                      <a:lnTo>
                        <a:pt x="14" y="419"/>
                      </a:lnTo>
                      <a:lnTo>
                        <a:pt x="31" y="360"/>
                      </a:lnTo>
                      <a:lnTo>
                        <a:pt x="55" y="304"/>
                      </a:lnTo>
                      <a:lnTo>
                        <a:pt x="84" y="252"/>
                      </a:lnTo>
                      <a:lnTo>
                        <a:pt x="120" y="204"/>
                      </a:lnTo>
                      <a:lnTo>
                        <a:pt x="159" y="159"/>
                      </a:lnTo>
                      <a:lnTo>
                        <a:pt x="204" y="119"/>
                      </a:lnTo>
                      <a:lnTo>
                        <a:pt x="252" y="85"/>
                      </a:lnTo>
                      <a:lnTo>
                        <a:pt x="305" y="55"/>
                      </a:lnTo>
                      <a:lnTo>
                        <a:pt x="360" y="32"/>
                      </a:lnTo>
                      <a:lnTo>
                        <a:pt x="419" y="15"/>
                      </a:lnTo>
                      <a:lnTo>
                        <a:pt x="480" y="4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AFEFE9C-DEA9-4D74-95C6-62D085001AC1}"/>
                  </a:ext>
                </a:extLst>
              </p:cNvPr>
              <p:cNvSpPr txBox="1"/>
              <p:nvPr/>
            </p:nvSpPr>
            <p:spPr>
              <a:xfrm>
                <a:off x="1718951" y="3980492"/>
                <a:ext cx="674514" cy="3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flat" dir="t"/>
                </a:scene3d>
                <a:sp3d extrusionH="158750" prstMaterial="matte">
                  <a:extrusionClr>
                    <a:schemeClr val="tx1"/>
                  </a:extrusionClr>
                </a:sp3d>
              </a:bodyPr>
              <a:lstStyle/>
              <a:p>
                <a:pPr algn="ctr"/>
                <a:r>
                  <a:rPr lang="ko-KR" altLang="en-US" spc="-3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latin typeface="Arial" panose="020B0604020202020204" pitchFamily="34" charset="0"/>
                    <a:ea typeface="배달의민족 주아" panose="02020603020101020101" pitchFamily="18" charset="-127"/>
                    <a:cs typeface="Arial" panose="020B0604020202020204" pitchFamily="34" charset="0"/>
                  </a:rPr>
                  <a:t>김기성</a:t>
                </a:r>
                <a:endParaRPr lang="en-US" altLang="ko-KR" spc="-30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배달의민족 주아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0D771151-6851-47B0-B5AF-C5DE1E259A63}"/>
                  </a:ext>
                </a:extLst>
              </p:cNvPr>
              <p:cNvSpPr txBox="1"/>
              <p:nvPr/>
            </p:nvSpPr>
            <p:spPr>
              <a:xfrm>
                <a:off x="1825833" y="3281341"/>
                <a:ext cx="413338" cy="272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flat" dir="t"/>
                </a:scene3d>
                <a:sp3d extrusionH="158750" prstMaterial="matte">
                  <a:extrusionClr>
                    <a:schemeClr val="tx1"/>
                  </a:extrusionClr>
                </a:sp3d>
              </a:bodyPr>
              <a:lstStyle/>
              <a:p>
                <a:pPr algn="ctr"/>
                <a:r>
                  <a:rPr lang="ko-KR" altLang="en-US" sz="1400" b="1" spc="-3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팀장</a:t>
                </a:r>
                <a:endParaRPr lang="en-US" altLang="ko-KR" sz="1400" b="1" spc="-30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40889C1-C512-4AC4-B92F-625E266BE879}"/>
                  </a:ext>
                </a:extLst>
              </p:cNvPr>
              <p:cNvSpPr txBox="1"/>
              <p:nvPr/>
            </p:nvSpPr>
            <p:spPr>
              <a:xfrm>
                <a:off x="5039703" y="4466666"/>
                <a:ext cx="4136165" cy="463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flat" dir="t"/>
                </a:scene3d>
                <a:sp3d extrusionH="158750" prstMaterial="matte">
                  <a:extrusionClr>
                    <a:schemeClr val="tx1"/>
                  </a:extrusionClr>
                </a:sp3d>
              </a:bodyPr>
              <a:lstStyle/>
              <a:p>
                <a:pPr algn="ctr" fontAlgn="base"/>
                <a:r>
                  <a:rPr lang="en" altLang="ko-KR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API </a:t>
                </a:r>
                <a:r>
                  <a:rPr lang="ko-KR" altLang="en-US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호출 및</a:t>
                </a:r>
                <a:endParaRPr lang="en-US" altLang="ko-KR" sz="14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algn="ctr" fontAlgn="base"/>
                <a:r>
                  <a:rPr lang="en" altLang="ko-KR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Time Stamp </a:t>
                </a:r>
                <a:r>
                  <a:rPr lang="ko-KR" altLang="en-US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와 </a:t>
                </a:r>
                <a:r>
                  <a:rPr lang="en" altLang="ko-KR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Hash Tag </a:t>
                </a:r>
                <a:r>
                  <a:rPr lang="ko-KR" altLang="en-US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기능 구현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E48A6FE-4E92-4F44-89E0-09231C2ADE86}"/>
                  </a:ext>
                </a:extLst>
              </p:cNvPr>
              <p:cNvSpPr txBox="1"/>
              <p:nvPr/>
            </p:nvSpPr>
            <p:spPr>
              <a:xfrm>
                <a:off x="6688234" y="2390082"/>
                <a:ext cx="2712041" cy="463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Django,</a:t>
                </a:r>
                <a:r>
                  <a:rPr lang="ko-KR" altLang="en-US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MongoDB</a:t>
                </a:r>
                <a:r>
                  <a:rPr lang="ko-KR" altLang="en-US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를 이용하여</a:t>
                </a:r>
                <a:endParaRPr lang="en-US" altLang="ko-KR" sz="14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서버를 구축</a:t>
                </a:r>
                <a:r>
                  <a:rPr lang="en-US" altLang="ko-KR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,</a:t>
                </a:r>
                <a:r>
                  <a:rPr lang="ko-KR" altLang="en-US" sz="1400" spc="-150" dirty="0"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데이터를 관리</a:t>
                </a:r>
                <a:endParaRPr kumimoji="1" lang="ko-KR" altLang="en-US" sz="14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162" name="직선 연결선[R] 69">
                <a:extLst>
                  <a:ext uri="{FF2B5EF4-FFF2-40B4-BE49-F238E27FC236}">
                    <a16:creationId xmlns:a16="http://schemas.microsoft.com/office/drawing/2014/main" id="{A0E2D20C-9314-45B4-94A1-4257C7AFA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32372" y="2650195"/>
                <a:ext cx="871018" cy="1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70">
                <a:extLst>
                  <a:ext uri="{FF2B5EF4-FFF2-40B4-BE49-F238E27FC236}">
                    <a16:creationId xmlns:a16="http://schemas.microsoft.com/office/drawing/2014/main" id="{60A27EB2-06C0-458F-B39D-F0DD35B1B26B}"/>
                  </a:ext>
                </a:extLst>
              </p:cNvPr>
              <p:cNvCxnSpPr/>
              <p:nvPr/>
            </p:nvCxnSpPr>
            <p:spPr>
              <a:xfrm flipH="1" flipV="1">
                <a:off x="9179920" y="2635007"/>
                <a:ext cx="871018" cy="1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18EBFE51-F011-4EA3-B94E-317E398D3B0A}"/>
                  </a:ext>
                </a:extLst>
              </p:cNvPr>
              <p:cNvCxnSpPr/>
              <p:nvPr/>
            </p:nvCxnSpPr>
            <p:spPr>
              <a:xfrm>
                <a:off x="6032372" y="2635007"/>
                <a:ext cx="0" cy="931113"/>
              </a:xfrm>
              <a:prstGeom prst="straightConnector1">
                <a:avLst/>
              </a:prstGeom>
              <a:ln w="2540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화살표 연결선 164">
                <a:extLst>
                  <a:ext uri="{FF2B5EF4-FFF2-40B4-BE49-F238E27FC236}">
                    <a16:creationId xmlns:a16="http://schemas.microsoft.com/office/drawing/2014/main" id="{3DFB395C-2407-4DD1-B8F8-2A6968B2C1BD}"/>
                  </a:ext>
                </a:extLst>
              </p:cNvPr>
              <p:cNvCxnSpPr/>
              <p:nvPr/>
            </p:nvCxnSpPr>
            <p:spPr>
              <a:xfrm>
                <a:off x="10050880" y="2622459"/>
                <a:ext cx="0" cy="931113"/>
              </a:xfrm>
              <a:prstGeom prst="straightConnector1">
                <a:avLst/>
              </a:prstGeom>
              <a:ln w="2540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6CD6A8E-AC5C-4198-8EB9-6E8CE5290452}"/>
                </a:ext>
              </a:extLst>
            </p:cNvPr>
            <p:cNvSpPr txBox="1"/>
            <p:nvPr/>
          </p:nvSpPr>
          <p:spPr>
            <a:xfrm>
              <a:off x="7923809" y="4596487"/>
              <a:ext cx="4136165" cy="2725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"/>
              </a:scene3d>
              <a:sp3d extrusionH="158750" prstMaterial="matte">
                <a:extrusionClr>
                  <a:schemeClr val="tx1"/>
                </a:extrusionClr>
              </a:sp3d>
            </a:bodyPr>
            <a:lstStyle/>
            <a:p>
              <a:pPr algn="ctr" fontAlgn="base"/>
              <a:r>
                <a:rPr lang="ko-KR" altLang="en-US" sz="14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사용자 인터페이스 구현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ECF817-EF2D-4EC9-97F5-222305EE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0" name="오디오 11">
            <a:hlinkClick r:id="" action="ppaction://media"/>
            <a:extLst>
              <a:ext uri="{FF2B5EF4-FFF2-40B4-BE49-F238E27FC236}">
                <a16:creationId xmlns:a16="http://schemas.microsoft.com/office/drawing/2014/main" id="{382B80B7-2EB5-43B4-B02D-FDEC3E2A8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8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5287895" y="10575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3">
                    <a:lumMod val="50000"/>
                    <a:alpha val="8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개발일정</a:t>
            </a: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chemeClr val="accent3">
              <a:lumMod val="50000"/>
            </a:schemeClr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39455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D63B150D-6149-4BA9-A6FA-1BE44E201463}"/>
              </a:ext>
            </a:extLst>
          </p:cNvPr>
          <p:cNvSpPr txBox="1">
            <a:spLocks/>
          </p:cNvSpPr>
          <p:nvPr/>
        </p:nvSpPr>
        <p:spPr>
          <a:xfrm>
            <a:off x="853174" y="1057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2800" spc="-3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D6C4389-4BBC-46CD-B84E-B6E2481B4E71}"/>
              </a:ext>
            </a:extLst>
          </p:cNvPr>
          <p:cNvGrpSpPr/>
          <p:nvPr/>
        </p:nvGrpSpPr>
        <p:grpSpPr>
          <a:xfrm>
            <a:off x="770708" y="2161022"/>
            <a:ext cx="10741204" cy="3999858"/>
            <a:chOff x="1187544" y="2017189"/>
            <a:chExt cx="9996326" cy="3722477"/>
          </a:xfrm>
        </p:grpSpPr>
        <p:cxnSp>
          <p:nvCxnSpPr>
            <p:cNvPr id="190" name="직선 연결선 29">
              <a:extLst>
                <a:ext uri="{FF2B5EF4-FFF2-40B4-BE49-F238E27FC236}">
                  <a16:creationId xmlns:a16="http://schemas.microsoft.com/office/drawing/2014/main" id="{D9A4C6F1-23A9-430E-AE1E-CD676A4DC469}"/>
                </a:ext>
              </a:extLst>
            </p:cNvPr>
            <p:cNvCxnSpPr/>
            <p:nvPr/>
          </p:nvCxnSpPr>
          <p:spPr>
            <a:xfrm>
              <a:off x="3034585" y="2017189"/>
              <a:ext cx="0" cy="3320716"/>
            </a:xfrm>
            <a:prstGeom prst="line">
              <a:avLst/>
            </a:prstGeom>
            <a:ln w="15240">
              <a:solidFill>
                <a:schemeClr val="bg2">
                  <a:lumMod val="75000"/>
                  <a:alpha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9">
              <a:extLst>
                <a:ext uri="{FF2B5EF4-FFF2-40B4-BE49-F238E27FC236}">
                  <a16:creationId xmlns:a16="http://schemas.microsoft.com/office/drawing/2014/main" id="{E920CCDC-72AA-4E9E-8D16-D771F16D10D5}"/>
                </a:ext>
              </a:extLst>
            </p:cNvPr>
            <p:cNvCxnSpPr/>
            <p:nvPr/>
          </p:nvCxnSpPr>
          <p:spPr>
            <a:xfrm>
              <a:off x="4621149" y="2017189"/>
              <a:ext cx="0" cy="3320716"/>
            </a:xfrm>
            <a:prstGeom prst="line">
              <a:avLst/>
            </a:prstGeom>
            <a:ln w="15240">
              <a:solidFill>
                <a:schemeClr val="bg2">
                  <a:lumMod val="75000"/>
                  <a:alpha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40">
              <a:extLst>
                <a:ext uri="{FF2B5EF4-FFF2-40B4-BE49-F238E27FC236}">
                  <a16:creationId xmlns:a16="http://schemas.microsoft.com/office/drawing/2014/main" id="{CE15CD7C-72FE-4A93-A974-C39FD13B5DD2}"/>
                </a:ext>
              </a:extLst>
            </p:cNvPr>
            <p:cNvCxnSpPr/>
            <p:nvPr/>
          </p:nvCxnSpPr>
          <p:spPr>
            <a:xfrm>
              <a:off x="6207713" y="2017189"/>
              <a:ext cx="0" cy="3320716"/>
            </a:xfrm>
            <a:prstGeom prst="line">
              <a:avLst/>
            </a:prstGeom>
            <a:ln w="15240">
              <a:solidFill>
                <a:schemeClr val="bg2">
                  <a:lumMod val="75000"/>
                  <a:alpha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41">
              <a:extLst>
                <a:ext uri="{FF2B5EF4-FFF2-40B4-BE49-F238E27FC236}">
                  <a16:creationId xmlns:a16="http://schemas.microsoft.com/office/drawing/2014/main" id="{CD47098F-E0C4-4A93-B7E9-CD3060389E89}"/>
                </a:ext>
              </a:extLst>
            </p:cNvPr>
            <p:cNvCxnSpPr/>
            <p:nvPr/>
          </p:nvCxnSpPr>
          <p:spPr>
            <a:xfrm>
              <a:off x="7794277" y="2017189"/>
              <a:ext cx="0" cy="3320716"/>
            </a:xfrm>
            <a:prstGeom prst="line">
              <a:avLst/>
            </a:prstGeom>
            <a:ln w="15240">
              <a:solidFill>
                <a:schemeClr val="bg2">
                  <a:lumMod val="75000"/>
                  <a:alpha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42">
              <a:extLst>
                <a:ext uri="{FF2B5EF4-FFF2-40B4-BE49-F238E27FC236}">
                  <a16:creationId xmlns:a16="http://schemas.microsoft.com/office/drawing/2014/main" id="{2F62D18E-F984-488A-A89C-5A9DACEC6E80}"/>
                </a:ext>
              </a:extLst>
            </p:cNvPr>
            <p:cNvCxnSpPr/>
            <p:nvPr/>
          </p:nvCxnSpPr>
          <p:spPr>
            <a:xfrm>
              <a:off x="9380841" y="2017189"/>
              <a:ext cx="0" cy="3320716"/>
            </a:xfrm>
            <a:prstGeom prst="line">
              <a:avLst/>
            </a:prstGeom>
            <a:ln w="15240">
              <a:solidFill>
                <a:schemeClr val="bg2">
                  <a:lumMod val="75000"/>
                  <a:alpha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43">
              <a:extLst>
                <a:ext uri="{FF2B5EF4-FFF2-40B4-BE49-F238E27FC236}">
                  <a16:creationId xmlns:a16="http://schemas.microsoft.com/office/drawing/2014/main" id="{4B32F387-43D9-4807-A0AE-E6EAB95EE053}"/>
                </a:ext>
              </a:extLst>
            </p:cNvPr>
            <p:cNvCxnSpPr/>
            <p:nvPr/>
          </p:nvCxnSpPr>
          <p:spPr>
            <a:xfrm>
              <a:off x="10967405" y="2017189"/>
              <a:ext cx="0" cy="3320716"/>
            </a:xfrm>
            <a:prstGeom prst="line">
              <a:avLst/>
            </a:prstGeom>
            <a:ln w="15240">
              <a:solidFill>
                <a:schemeClr val="bg2">
                  <a:lumMod val="75000"/>
                  <a:alpha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0A1BC77-D8F6-4CD6-9D61-1C79553A3DD1}"/>
                </a:ext>
              </a:extLst>
            </p:cNvPr>
            <p:cNvSpPr txBox="1"/>
            <p:nvPr/>
          </p:nvSpPr>
          <p:spPr>
            <a:xfrm>
              <a:off x="2818119" y="5404074"/>
              <a:ext cx="432932" cy="335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1</a:t>
              </a:r>
              <a:r>
                <a:rPr lang="ko-KR" altLang="en-US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월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497B053-83F6-46EE-8FA7-9BBC3AE4CF5D}"/>
                </a:ext>
              </a:extLst>
            </p:cNvPr>
            <p:cNvSpPr txBox="1"/>
            <p:nvPr/>
          </p:nvSpPr>
          <p:spPr>
            <a:xfrm>
              <a:off x="4404682" y="5402109"/>
              <a:ext cx="432932" cy="335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2</a:t>
              </a:r>
              <a:r>
                <a:rPr lang="ko-KR" altLang="en-US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월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FFEA8E3-8C9D-4241-87BA-9B01E05DDDC6}"/>
                </a:ext>
              </a:extLst>
            </p:cNvPr>
            <p:cNvSpPr txBox="1"/>
            <p:nvPr/>
          </p:nvSpPr>
          <p:spPr>
            <a:xfrm>
              <a:off x="5991246" y="5400144"/>
              <a:ext cx="432932" cy="335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3</a:t>
              </a:r>
              <a:r>
                <a:rPr lang="ko-KR" altLang="en-US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월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DBAE8A7-108A-47FA-902C-D76203D0D796}"/>
                </a:ext>
              </a:extLst>
            </p:cNvPr>
            <p:cNvSpPr txBox="1"/>
            <p:nvPr/>
          </p:nvSpPr>
          <p:spPr>
            <a:xfrm>
              <a:off x="7577811" y="5398179"/>
              <a:ext cx="432932" cy="335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4</a:t>
              </a:r>
              <a:r>
                <a:rPr lang="ko-KR" altLang="en-US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월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61A819C-03B4-467E-B927-043976A4F841}"/>
                </a:ext>
              </a:extLst>
            </p:cNvPr>
            <p:cNvSpPr txBox="1"/>
            <p:nvPr/>
          </p:nvSpPr>
          <p:spPr>
            <a:xfrm>
              <a:off x="9164375" y="5396214"/>
              <a:ext cx="432932" cy="335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5</a:t>
              </a:r>
              <a:r>
                <a:rPr lang="ko-KR" altLang="en-US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월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82CE93C-9025-489A-8082-058090FAEAD7}"/>
                </a:ext>
              </a:extLst>
            </p:cNvPr>
            <p:cNvSpPr txBox="1"/>
            <p:nvPr/>
          </p:nvSpPr>
          <p:spPr>
            <a:xfrm>
              <a:off x="10750938" y="5394249"/>
              <a:ext cx="432932" cy="335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6</a:t>
              </a:r>
              <a:r>
                <a:rPr lang="ko-KR" altLang="en-US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월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BEBF1B1-B278-4357-89F2-23F999E2DDE9}"/>
                </a:ext>
              </a:extLst>
            </p:cNvPr>
            <p:cNvSpPr txBox="1"/>
            <p:nvPr/>
          </p:nvSpPr>
          <p:spPr>
            <a:xfrm>
              <a:off x="4601447" y="2643346"/>
              <a:ext cx="315076" cy="343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ko-KR" b="1" spc="-1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ko-KR" altLang="en-US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3" name="직선 화살표 연결선 202">
              <a:extLst>
                <a:ext uri="{FF2B5EF4-FFF2-40B4-BE49-F238E27FC236}">
                  <a16:creationId xmlns:a16="http://schemas.microsoft.com/office/drawing/2014/main" id="{DA46D632-EC06-4E6D-83F8-ACE400FF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467723" y="2262442"/>
              <a:ext cx="3133724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9">
              <a:extLst>
                <a:ext uri="{FF2B5EF4-FFF2-40B4-BE49-F238E27FC236}">
                  <a16:creationId xmlns:a16="http://schemas.microsoft.com/office/drawing/2014/main" id="{5D9FD233-E805-4EA5-AA9A-24B0E18DD107}"/>
                </a:ext>
              </a:extLst>
            </p:cNvPr>
            <p:cNvCxnSpPr/>
            <p:nvPr/>
          </p:nvCxnSpPr>
          <p:spPr>
            <a:xfrm>
              <a:off x="1467723" y="2040418"/>
              <a:ext cx="0" cy="3320716"/>
            </a:xfrm>
            <a:prstGeom prst="line">
              <a:avLst/>
            </a:prstGeom>
            <a:ln w="15240">
              <a:solidFill>
                <a:schemeClr val="bg2">
                  <a:lumMod val="75000"/>
                  <a:alpha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EA5A9B4-4156-45B4-A9B5-6661D0426484}"/>
                </a:ext>
              </a:extLst>
            </p:cNvPr>
            <p:cNvSpPr txBox="1"/>
            <p:nvPr/>
          </p:nvSpPr>
          <p:spPr>
            <a:xfrm>
              <a:off x="1187544" y="5404420"/>
              <a:ext cx="520950" cy="335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12</a:t>
              </a:r>
              <a:r>
                <a:rPr lang="ko-KR" altLang="en-US" sz="1600" spc="-150" dirty="0">
                  <a:solidFill>
                    <a:schemeClr val="tx1">
                      <a:alpha val="65000"/>
                    </a:schemeClr>
                  </a:solidFill>
                  <a:latin typeface="Arial" panose="020B0604020202020204" pitchFamily="34" charset="0"/>
                  <a:ea typeface="배달의민족 한나는 열한살" panose="020B0600000101010101" pitchFamily="50" charset="-127"/>
                  <a:cs typeface="Arial" panose="020B0604020202020204" pitchFamily="34" charset="0"/>
                </a:rPr>
                <a:t>월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BD482C4-951E-4412-84E1-B8650CD1F50F}"/>
                </a:ext>
              </a:extLst>
            </p:cNvPr>
            <p:cNvSpPr txBox="1"/>
            <p:nvPr/>
          </p:nvSpPr>
          <p:spPr>
            <a:xfrm>
              <a:off x="2242613" y="2283617"/>
              <a:ext cx="1475726" cy="315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spc="-3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프로젝트 주제 설정</a:t>
              </a: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D15C5E16-2985-4237-B042-55E0A3C3BF9B}"/>
                </a:ext>
              </a:extLst>
            </p:cNvPr>
            <p:cNvCxnSpPr>
              <a:cxnSpLocks/>
            </p:cNvCxnSpPr>
            <p:nvPr/>
          </p:nvCxnSpPr>
          <p:spPr>
            <a:xfrm>
              <a:off x="4621148" y="2829626"/>
              <a:ext cx="3173129" cy="0"/>
            </a:xfrm>
            <a:prstGeom prst="straightConnector1">
              <a:avLst/>
            </a:prstGeom>
            <a:ln w="38100">
              <a:solidFill>
                <a:srgbClr val="45566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A0C33058-0E88-49A8-BF8F-C9392CADF9E8}"/>
                </a:ext>
              </a:extLst>
            </p:cNvPr>
            <p:cNvSpPr txBox="1"/>
            <p:nvPr/>
          </p:nvSpPr>
          <p:spPr>
            <a:xfrm>
              <a:off x="5521239" y="2848566"/>
              <a:ext cx="1601041" cy="544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600" spc="-300" dirty="0">
                  <a:solidFill>
                    <a:srgbClr val="3D4C60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요구 분석 및 </a:t>
              </a:r>
              <a:r>
                <a:rPr kumimoji="1" lang="en-US" altLang="ko-KR" sz="1600" spc="-300" dirty="0">
                  <a:solidFill>
                    <a:srgbClr val="3D4C60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SRS </a:t>
              </a:r>
              <a:r>
                <a:rPr kumimoji="1" lang="ko-KR" altLang="en-US" sz="1600" spc="-300" dirty="0">
                  <a:solidFill>
                    <a:srgbClr val="3D4C60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작성</a:t>
              </a:r>
              <a:endParaRPr kumimoji="1" lang="en-US" altLang="ko-KR" sz="1600" spc="-300" dirty="0">
                <a:solidFill>
                  <a:srgbClr val="3D4C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kumimoji="1" lang="ko-KR" altLang="en-US" sz="1600" spc="-300" dirty="0">
                  <a:solidFill>
                    <a:srgbClr val="3D4C60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주요 기술 연구</a:t>
              </a:r>
              <a:endParaRPr kumimoji="1" lang="en-US" altLang="ko-KR" sz="1600" spc="-300" dirty="0">
                <a:solidFill>
                  <a:srgbClr val="3D4C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996AD169-4982-45D8-B167-5331CD820E6B}"/>
                </a:ext>
              </a:extLst>
            </p:cNvPr>
            <p:cNvCxnSpPr>
              <a:cxnSpLocks/>
            </p:cNvCxnSpPr>
            <p:nvPr/>
          </p:nvCxnSpPr>
          <p:spPr>
            <a:xfrm>
              <a:off x="6207712" y="3732292"/>
              <a:ext cx="3173129" cy="0"/>
            </a:xfrm>
            <a:prstGeom prst="straightConnector1">
              <a:avLst/>
            </a:prstGeom>
            <a:ln w="38100">
              <a:solidFill>
                <a:srgbClr val="63728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4A00307-9A84-4A59-8F82-CE6A8F826924}"/>
                </a:ext>
              </a:extLst>
            </p:cNvPr>
            <p:cNvSpPr txBox="1"/>
            <p:nvPr/>
          </p:nvSpPr>
          <p:spPr>
            <a:xfrm>
              <a:off x="6638142" y="3785215"/>
              <a:ext cx="2345469" cy="544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600" spc="-300" dirty="0">
                  <a:solidFill>
                    <a:srgbClr val="637285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관련 시스템 분석 및 시스템 설계</a:t>
              </a:r>
              <a:endParaRPr kumimoji="1" lang="en-US" altLang="ko-KR" sz="1600" spc="-300" dirty="0">
                <a:solidFill>
                  <a:srgbClr val="637285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kumimoji="1" lang="ko-KR" altLang="en-US" sz="1600" spc="-300" dirty="0">
                  <a:solidFill>
                    <a:srgbClr val="637285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코딩 및 모듈 테스트</a:t>
              </a:r>
              <a:endParaRPr kumimoji="1" lang="en-US" altLang="ko-KR" sz="1600" spc="-300" dirty="0">
                <a:solidFill>
                  <a:srgbClr val="637285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488263D0-F7AF-44BB-B325-56E9BFE2B7DA}"/>
                </a:ext>
              </a:extLst>
            </p:cNvPr>
            <p:cNvCxnSpPr>
              <a:cxnSpLocks/>
            </p:cNvCxnSpPr>
            <p:nvPr/>
          </p:nvCxnSpPr>
          <p:spPr>
            <a:xfrm>
              <a:off x="9380841" y="4308894"/>
              <a:ext cx="1586563" cy="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279C179-A53C-463A-B702-8B62935E0471}"/>
                </a:ext>
              </a:extLst>
            </p:cNvPr>
            <p:cNvSpPr txBox="1"/>
            <p:nvPr/>
          </p:nvSpPr>
          <p:spPr>
            <a:xfrm>
              <a:off x="9558459" y="4339542"/>
              <a:ext cx="1134096" cy="315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600" spc="-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시스템 테스트</a:t>
              </a:r>
              <a:endParaRPr kumimoji="1" lang="en-US" altLang="ko-KR" sz="160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C83033-4934-4F33-8D67-0A2DE83A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오디오 5">
            <a:hlinkClick r:id="" action="ppaction://media"/>
            <a:extLst>
              <a:ext uri="{FF2B5EF4-FFF2-40B4-BE49-F238E27FC236}">
                <a16:creationId xmlns:a16="http://schemas.microsoft.com/office/drawing/2014/main" id="{4DE0C6A9-D468-4C26-A998-243FF5609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4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7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0889C1-3348-43B4-AD41-231FF01EAEB4}"/>
              </a:ext>
            </a:extLst>
          </p:cNvPr>
          <p:cNvSpPr txBox="1"/>
          <p:nvPr/>
        </p:nvSpPr>
        <p:spPr>
          <a:xfrm>
            <a:off x="4504267" y="2644170"/>
            <a:ext cx="4696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454E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9600" dirty="0">
              <a:solidFill>
                <a:srgbClr val="454E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C6800F60-1DD6-40AB-AADA-D42B50EC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6367" y="6356350"/>
            <a:ext cx="2743200" cy="365125"/>
          </a:xfrm>
        </p:spPr>
        <p:txBody>
          <a:bodyPr/>
          <a:lstStyle/>
          <a:p>
            <a:pPr algn="ctr"/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13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18BC2ED-649A-46D3-8E9D-BBFC45F55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3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7"/>
    </mc:Choice>
    <mc:Fallback>
      <p:transition spd="slow" advTm="4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823857" y="1055863"/>
            <a:ext cx="2544286" cy="628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spc="1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CONTENTS</a:t>
            </a:r>
            <a:endParaRPr lang="ko-KR" altLang="en-US" sz="3200" b="1" spc="1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663440" y="2621280"/>
            <a:ext cx="0" cy="1686560"/>
          </a:xfrm>
          <a:prstGeom prst="line">
            <a:avLst/>
          </a:prstGeom>
          <a:ln w="15875">
            <a:solidFill>
              <a:schemeClr val="bg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A8DA071-E336-474B-99FD-51092024D545}"/>
              </a:ext>
            </a:extLst>
          </p:cNvPr>
          <p:cNvGrpSpPr/>
          <p:nvPr/>
        </p:nvGrpSpPr>
        <p:grpSpPr>
          <a:xfrm>
            <a:off x="764679" y="2278910"/>
            <a:ext cx="10662642" cy="1986879"/>
            <a:chOff x="1257396" y="2434432"/>
            <a:chExt cx="9777663" cy="1821972"/>
          </a:xfrm>
        </p:grpSpPr>
        <p:sp>
          <p:nvSpPr>
            <p:cNvPr id="47" name="평행 사변형[P] 2">
              <a:extLst>
                <a:ext uri="{FF2B5EF4-FFF2-40B4-BE49-F238E27FC236}">
                  <a16:creationId xmlns:a16="http://schemas.microsoft.com/office/drawing/2014/main" id="{A46CE131-F8D1-4B74-93C3-B371742A0898}"/>
                </a:ext>
              </a:extLst>
            </p:cNvPr>
            <p:cNvSpPr/>
            <p:nvPr/>
          </p:nvSpPr>
          <p:spPr>
            <a:xfrm>
              <a:off x="1257396" y="2434433"/>
              <a:ext cx="1973179" cy="449179"/>
            </a:xfrm>
            <a:prstGeom prst="parallelogram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pc="-300" dirty="0"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  <a:r>
                <a:rPr kumimoji="1" lang="ko-KR" altLang="en-US" spc="-300" dirty="0">
                  <a:latin typeface="Arial" panose="020B0604020202020204" pitchFamily="34" charset="0"/>
                  <a:cs typeface="Arial" panose="020B0604020202020204" pitchFamily="34" charset="0"/>
                </a:rPr>
                <a:t> 프로젝트 개요</a:t>
              </a:r>
            </a:p>
          </p:txBody>
        </p:sp>
        <p:sp>
          <p:nvSpPr>
            <p:cNvPr id="48" name="평행 사변형[P] 6">
              <a:extLst>
                <a:ext uri="{FF2B5EF4-FFF2-40B4-BE49-F238E27FC236}">
                  <a16:creationId xmlns:a16="http://schemas.microsoft.com/office/drawing/2014/main" id="{B2417C15-8A29-42A2-BAD8-AADED6ADFEED}"/>
                </a:ext>
              </a:extLst>
            </p:cNvPr>
            <p:cNvSpPr/>
            <p:nvPr/>
          </p:nvSpPr>
          <p:spPr>
            <a:xfrm>
              <a:off x="3887820" y="2434433"/>
              <a:ext cx="1973179" cy="449179"/>
            </a:xfrm>
            <a:prstGeom prst="parallelogram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pc="-300" dirty="0"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  <a:r>
                <a:rPr kumimoji="1" lang="ko-KR" altLang="en-US" spc="-300" dirty="0">
                  <a:latin typeface="Arial" panose="020B0604020202020204" pitchFamily="34" charset="0"/>
                  <a:cs typeface="Arial" panose="020B0604020202020204" pitchFamily="34" charset="0"/>
                </a:rPr>
                <a:t> 프로젝트 내용</a:t>
              </a:r>
              <a:endParaRPr kumimoji="1" lang="en-US" altLang="ko-KR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평행 사변형[P] 7">
              <a:extLst>
                <a:ext uri="{FF2B5EF4-FFF2-40B4-BE49-F238E27FC236}">
                  <a16:creationId xmlns:a16="http://schemas.microsoft.com/office/drawing/2014/main" id="{7F9F2958-A1DD-47C9-BDF6-E1EA8628B747}"/>
                </a:ext>
              </a:extLst>
            </p:cNvPr>
            <p:cNvSpPr/>
            <p:nvPr/>
          </p:nvSpPr>
          <p:spPr>
            <a:xfrm>
              <a:off x="6518244" y="2434433"/>
              <a:ext cx="1973179" cy="449179"/>
            </a:xfrm>
            <a:prstGeom prst="parallelogram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pc="-300" dirty="0">
                  <a:latin typeface="Arial" panose="020B0604020202020204" pitchFamily="34" charset="0"/>
                  <a:cs typeface="Arial" panose="020B0604020202020204" pitchFamily="34" charset="0"/>
                </a:rPr>
                <a:t>3.</a:t>
              </a:r>
              <a:r>
                <a:rPr kumimoji="1" lang="ko-KR" altLang="en-US" spc="-300" dirty="0">
                  <a:latin typeface="Arial" panose="020B0604020202020204" pitchFamily="34" charset="0"/>
                  <a:cs typeface="Arial" panose="020B0604020202020204" pitchFamily="34" charset="0"/>
                </a:rPr>
                <a:t> 역할분담</a:t>
              </a:r>
              <a:endParaRPr kumimoji="1" lang="en-US" altLang="ko-KR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평행 사변형[P] 8">
              <a:extLst>
                <a:ext uri="{FF2B5EF4-FFF2-40B4-BE49-F238E27FC236}">
                  <a16:creationId xmlns:a16="http://schemas.microsoft.com/office/drawing/2014/main" id="{6A28C339-6958-43D9-8CF9-220A6E2648F9}"/>
                </a:ext>
              </a:extLst>
            </p:cNvPr>
            <p:cNvSpPr/>
            <p:nvPr/>
          </p:nvSpPr>
          <p:spPr>
            <a:xfrm>
              <a:off x="9061880" y="2434432"/>
              <a:ext cx="1973179" cy="449179"/>
            </a:xfrm>
            <a:prstGeom prst="parallelogram">
              <a:avLst/>
            </a:prstGeom>
            <a:solidFill>
              <a:schemeClr val="tx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pc="-300" dirty="0">
                  <a:latin typeface="Arial" panose="020B0604020202020204" pitchFamily="34" charset="0"/>
                  <a:cs typeface="Arial" panose="020B0604020202020204" pitchFamily="34" charset="0"/>
                </a:rPr>
                <a:t>4.</a:t>
              </a:r>
              <a:r>
                <a:rPr kumimoji="1" lang="ko-KR" altLang="en-US" spc="-300" dirty="0">
                  <a:latin typeface="Arial" panose="020B0604020202020204" pitchFamily="34" charset="0"/>
                  <a:cs typeface="Arial" panose="020B0604020202020204" pitchFamily="34" charset="0"/>
                </a:rPr>
                <a:t> 개발일정</a:t>
              </a:r>
              <a:endParaRPr kumimoji="1" lang="en-US" altLang="ko-KR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608D15-456F-4223-9D3F-CA45748BEDE5}"/>
                </a:ext>
              </a:extLst>
            </p:cNvPr>
            <p:cNvSpPr txBox="1"/>
            <p:nvPr/>
          </p:nvSpPr>
          <p:spPr>
            <a:xfrm>
              <a:off x="1988800" y="3199141"/>
              <a:ext cx="510369" cy="719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소개</a:t>
              </a:r>
              <a:endParaRPr kumimoji="1" lang="en-US" altLang="ko-KR" sz="1600" spc="-15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목표</a:t>
              </a:r>
              <a:endParaRPr kumimoji="1" lang="en-US" altLang="ko-KR" sz="1600" spc="-15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962A18-7A08-4272-995C-A1C926B8E01C}"/>
                </a:ext>
              </a:extLst>
            </p:cNvPr>
            <p:cNvSpPr txBox="1"/>
            <p:nvPr/>
          </p:nvSpPr>
          <p:spPr>
            <a:xfrm>
              <a:off x="4175298" y="3197565"/>
              <a:ext cx="1398222" cy="1058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시스템 구조</a:t>
              </a:r>
              <a:endParaRPr kumimoji="1" lang="en-US" altLang="ko-KR" sz="1600" spc="-15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사용자 시나리오</a:t>
              </a:r>
              <a:endParaRPr kumimoji="1" lang="en-US" altLang="ko-KR" sz="1600" spc="-15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spc="-15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How to Develop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CDADBF-6947-4898-A54C-15211B1C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35AAEE0-8EC1-4793-8AA1-86FC21612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8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3"/>
    </mc:Choice>
    <mc:Fallback>
      <p:transition spd="slow" advTm="10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5646963" y="105756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35302D">
                    <a:alpha val="85000"/>
                  </a:srgb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rgbClr val="35302D"/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39455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E7E50-1954-4C19-B82A-0340CE01677E}"/>
              </a:ext>
            </a:extLst>
          </p:cNvPr>
          <p:cNvSpPr txBox="1"/>
          <p:nvPr/>
        </p:nvSpPr>
        <p:spPr>
          <a:xfrm>
            <a:off x="5730629" y="1859280"/>
            <a:ext cx="174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ECBD49-8D1A-4774-AF5C-4722B00B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26D0350-D2F3-44DA-AFD0-1467AE042820}"/>
              </a:ext>
            </a:extLst>
          </p:cNvPr>
          <p:cNvGrpSpPr/>
          <p:nvPr/>
        </p:nvGrpSpPr>
        <p:grpSpPr>
          <a:xfrm>
            <a:off x="1314381" y="2219814"/>
            <a:ext cx="9724030" cy="4279110"/>
            <a:chOff x="1043145" y="1234502"/>
            <a:chExt cx="10346861" cy="4553190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C1B2540-70DF-4698-B730-0908CB57D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047"/>
            <a:stretch/>
          </p:blipFill>
          <p:spPr>
            <a:xfrm>
              <a:off x="1043145" y="1338010"/>
              <a:ext cx="1798722" cy="154605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15B2B8A0-BFAA-4160-AC9E-3FA1E772B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866" t="14034" r="33100" b="28246"/>
            <a:stretch/>
          </p:blipFill>
          <p:spPr>
            <a:xfrm>
              <a:off x="4264589" y="1234502"/>
              <a:ext cx="991752" cy="168189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5E3AB526-B5FB-42EC-8ED3-C0B04C94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50501" y="1338010"/>
              <a:ext cx="1385120" cy="138512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F6A9A60-34E3-414B-B750-9409A0FD5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352" r="16089" b="15260"/>
            <a:stretch/>
          </p:blipFill>
          <p:spPr>
            <a:xfrm>
              <a:off x="9733157" y="1381519"/>
              <a:ext cx="1188592" cy="1448008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F90F2904-5E13-45C6-A364-1FBC8CB2C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467" t="13187" r="19780" b="28375"/>
            <a:stretch/>
          </p:blipFill>
          <p:spPr>
            <a:xfrm>
              <a:off x="3061175" y="3764337"/>
              <a:ext cx="1552074" cy="1492922"/>
            </a:xfrm>
            <a:prstGeom prst="rect">
              <a:avLst/>
            </a:prstGeom>
          </p:spPr>
        </p:pic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00D01A64-A857-4FE4-8539-499CDDFC15DB}"/>
                </a:ext>
              </a:extLst>
            </p:cNvPr>
            <p:cNvCxnSpPr/>
            <p:nvPr/>
          </p:nvCxnSpPr>
          <p:spPr>
            <a:xfrm>
              <a:off x="2988232" y="2075728"/>
              <a:ext cx="926432" cy="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01B89C6-EA5F-42BE-8633-41AD2D3EEC02}"/>
                </a:ext>
              </a:extLst>
            </p:cNvPr>
            <p:cNvCxnSpPr/>
            <p:nvPr/>
          </p:nvCxnSpPr>
          <p:spPr>
            <a:xfrm>
              <a:off x="5536531" y="2105523"/>
              <a:ext cx="926432" cy="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4AF29D5E-D3D0-41D3-8F1D-5BCD9F23A3AB}"/>
                </a:ext>
              </a:extLst>
            </p:cNvPr>
            <p:cNvCxnSpPr>
              <a:cxnSpLocks/>
            </p:cNvCxnSpPr>
            <p:nvPr/>
          </p:nvCxnSpPr>
          <p:spPr>
            <a:xfrm>
              <a:off x="8373979" y="2075448"/>
              <a:ext cx="1237248" cy="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4A922E5-D984-4445-86A1-2EBF15C76394}"/>
                </a:ext>
              </a:extLst>
            </p:cNvPr>
            <p:cNvSpPr txBox="1"/>
            <p:nvPr/>
          </p:nvSpPr>
          <p:spPr>
            <a:xfrm>
              <a:off x="4264589" y="2929472"/>
              <a:ext cx="1015218" cy="392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pc="-300" dirty="0">
                  <a:latin typeface="Arial" panose="020B0604020202020204" pitchFamily="34" charset="0"/>
                  <a:cs typeface="Arial" panose="020B0604020202020204" pitchFamily="34" charset="0"/>
                </a:rPr>
                <a:t>음성녹음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D352910-902E-4AFB-829F-17E0AFBF5FC0}"/>
                </a:ext>
              </a:extLst>
            </p:cNvPr>
            <p:cNvSpPr txBox="1"/>
            <p:nvPr/>
          </p:nvSpPr>
          <p:spPr>
            <a:xfrm>
              <a:off x="8182927" y="1624457"/>
              <a:ext cx="1561104" cy="86784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pc="-150" dirty="0">
                  <a:latin typeface="Arial" panose="020B0604020202020204" pitchFamily="34" charset="0"/>
                  <a:cs typeface="Arial" panose="020B0604020202020204" pitchFamily="34" charset="0"/>
                </a:rPr>
                <a:t>Speech-to-Text</a:t>
              </a:r>
            </a:p>
            <a:p>
              <a:pPr algn="ctr"/>
              <a:r>
                <a:rPr kumimoji="1" lang="en-US" altLang="ko-KR" sz="1100" spc="-1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kumimoji="1" lang="en-US" altLang="ko-KR" spc="-150" dirty="0">
                  <a:latin typeface="Arial" panose="020B0604020202020204" pitchFamily="34" charset="0"/>
                  <a:cs typeface="Arial" panose="020B0604020202020204" pitchFamily="34" charset="0"/>
                </a:rPr>
                <a:t>(Google API)</a:t>
              </a:r>
              <a:endParaRPr kumimoji="1" lang="ko-KR" altLang="en-US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B84B1FA-3A00-409C-BD32-C43EFBED9501}"/>
                </a:ext>
              </a:extLst>
            </p:cNvPr>
            <p:cNvSpPr txBox="1"/>
            <p:nvPr/>
          </p:nvSpPr>
          <p:spPr>
            <a:xfrm>
              <a:off x="9501481" y="2847970"/>
              <a:ext cx="1888525" cy="392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pc="-300" dirty="0">
                  <a:latin typeface="Arial" panose="020B0604020202020204" pitchFamily="34" charset="0"/>
                  <a:cs typeface="Arial" panose="020B0604020202020204" pitchFamily="34" charset="0"/>
                </a:rPr>
                <a:t>변환된 텍스트 파일</a:t>
              </a:r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8FAED3BF-B859-4EB9-96D7-84F61FD0FF6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353" y="4716881"/>
              <a:ext cx="1843350" cy="29348"/>
            </a:xfrm>
            <a:prstGeom prst="straightConnector1">
              <a:avLst/>
            </a:prstGeom>
            <a:ln w="50800">
              <a:solidFill>
                <a:schemeClr val="accent4">
                  <a:alpha val="99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B1557944-310E-4030-9E43-BEEC077CFA7D}"/>
                </a:ext>
              </a:extLst>
            </p:cNvPr>
            <p:cNvCxnSpPr>
              <a:cxnSpLocks/>
            </p:cNvCxnSpPr>
            <p:nvPr/>
          </p:nvCxnSpPr>
          <p:spPr>
            <a:xfrm>
              <a:off x="10335780" y="3298804"/>
              <a:ext cx="0" cy="1430109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양쪽 대괄호 91">
              <a:extLst>
                <a:ext uri="{FF2B5EF4-FFF2-40B4-BE49-F238E27FC236}">
                  <a16:creationId xmlns:a16="http://schemas.microsoft.com/office/drawing/2014/main" id="{CAA65F74-E8C6-4C95-A70B-684B7DFE905C}"/>
                </a:ext>
              </a:extLst>
            </p:cNvPr>
            <p:cNvSpPr/>
            <p:nvPr/>
          </p:nvSpPr>
          <p:spPr>
            <a:xfrm>
              <a:off x="1955780" y="3670134"/>
              <a:ext cx="6268452" cy="2117558"/>
            </a:xfrm>
            <a:prstGeom prst="bracketPair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51AC87-8C8E-407A-A267-220A38AAD1C8}"/>
                </a:ext>
              </a:extLst>
            </p:cNvPr>
            <p:cNvSpPr txBox="1"/>
            <p:nvPr/>
          </p:nvSpPr>
          <p:spPr>
            <a:xfrm>
              <a:off x="3061175" y="5178828"/>
              <a:ext cx="1451872" cy="392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pc="-300" dirty="0">
                  <a:latin typeface="Arial" panose="020B0604020202020204" pitchFamily="34" charset="0"/>
                  <a:cs typeface="Arial" panose="020B0604020202020204" pitchFamily="34" charset="0"/>
                </a:rPr>
                <a:t>요약된 텍스트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F8AC355-78D0-432C-B587-A947CD65EBAE}"/>
                </a:ext>
              </a:extLst>
            </p:cNvPr>
            <p:cNvSpPr txBox="1"/>
            <p:nvPr/>
          </p:nvSpPr>
          <p:spPr>
            <a:xfrm>
              <a:off x="4893439" y="3910633"/>
              <a:ext cx="769601" cy="12772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7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1" lang="ko-KR" altLang="en-US" sz="72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901DE727-69B2-4867-9E43-2AF4A21F3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07409" y="4061664"/>
              <a:ext cx="1073362" cy="1073362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97E7C2A-1995-4B0A-90F3-65D7922C6D55}"/>
                </a:ext>
              </a:extLst>
            </p:cNvPr>
            <p:cNvSpPr txBox="1"/>
            <p:nvPr/>
          </p:nvSpPr>
          <p:spPr>
            <a:xfrm>
              <a:off x="6010940" y="5178828"/>
              <a:ext cx="1247191" cy="392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pc="-300" dirty="0">
                  <a:latin typeface="Arial" panose="020B0604020202020204" pitchFamily="34" charset="0"/>
                  <a:cs typeface="Arial" panose="020B0604020202020204" pitchFamily="34" charset="0"/>
                </a:rPr>
                <a:t>핵심 키워드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F04087E-184D-46B8-991A-AD9E105D4F37}"/>
                </a:ext>
              </a:extLst>
            </p:cNvPr>
            <p:cNvSpPr txBox="1"/>
            <p:nvPr/>
          </p:nvSpPr>
          <p:spPr>
            <a:xfrm>
              <a:off x="8574758" y="4738165"/>
              <a:ext cx="1965894" cy="6877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Machine Learning</a:t>
              </a:r>
            </a:p>
            <a:p>
              <a:r>
                <a:rPr kumimoji="1" lang="en-US" altLang="ko-KR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(TF-IDF, </a:t>
              </a:r>
              <a:r>
                <a:rPr kumimoji="1" lang="en-US" altLang="ko-KR" b="1" spc="-150" dirty="0" err="1">
                  <a:latin typeface="Arial" panose="020B0604020202020204" pitchFamily="34" charset="0"/>
                  <a:cs typeface="Arial" panose="020B0604020202020204" pitchFamily="34" charset="0"/>
                </a:rPr>
                <a:t>TextRank</a:t>
              </a:r>
              <a:r>
                <a:rPr kumimoji="1" lang="en-US" altLang="ko-KR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1" lang="ko-KR" altLang="en-US" b="1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9740552-D0EE-497A-A8F7-53B751528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9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29"/>
    </mc:Choice>
    <mc:Fallback>
      <p:transition spd="slow" advTm="29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5646963" y="105756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chemeClr val="tx1"/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39455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E7E50-1954-4C19-B82A-0340CE01677E}"/>
              </a:ext>
            </a:extLst>
          </p:cNvPr>
          <p:cNvSpPr txBox="1"/>
          <p:nvPr/>
        </p:nvSpPr>
        <p:spPr>
          <a:xfrm>
            <a:off x="5754847" y="1804455"/>
            <a:ext cx="712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2A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0E0EE-5470-4555-9BC2-6E334C83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806689C-74EB-4A47-9142-6DA510DEAE88}"/>
              </a:ext>
            </a:extLst>
          </p:cNvPr>
          <p:cNvGrpSpPr/>
          <p:nvPr/>
        </p:nvGrpSpPr>
        <p:grpSpPr>
          <a:xfrm>
            <a:off x="705324" y="3806010"/>
            <a:ext cx="4757971" cy="584776"/>
            <a:chOff x="2155121" y="3441942"/>
            <a:chExt cx="2521976" cy="38544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054E685-FA55-47D7-B569-3284A3CC1705}"/>
                </a:ext>
              </a:extLst>
            </p:cNvPr>
            <p:cNvSpPr txBox="1"/>
            <p:nvPr/>
          </p:nvSpPr>
          <p:spPr>
            <a:xfrm>
              <a:off x="2155121" y="3441942"/>
              <a:ext cx="2271354" cy="385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flat" dir="t"/>
              </a:scene3d>
              <a:sp3d extrusionH="158750" prstMaterial="matte">
                <a:extrusionClr>
                  <a:schemeClr val="tx1"/>
                </a:extrusionClr>
              </a:sp3d>
            </a:bodyPr>
            <a:lstStyle/>
            <a:p>
              <a:pPr algn="ctr"/>
              <a:r>
                <a:rPr lang="ko-KR" altLang="en-US" sz="3200" b="1" spc="-15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나눔스퀘어 ExtraBold" panose="020B0600000101010101"/>
                  <a:cs typeface="Arial" panose="020B0604020202020204" pitchFamily="34" charset="0"/>
                </a:rPr>
                <a:t>획기적인 학습시간 단축</a:t>
              </a:r>
              <a:endParaRPr lang="en-US" altLang="ko-KR" sz="3200" b="1" spc="-15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나눔스퀘어 ExtraBold" panose="020B0600000101010101"/>
                <a:cs typeface="Arial" panose="020B0604020202020204" pitchFamily="34" charset="0"/>
              </a:endParaRPr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9A35378D-A830-4635-81B8-E04CBE6B1DAD}"/>
                </a:ext>
              </a:extLst>
            </p:cNvPr>
            <p:cNvSpPr/>
            <p:nvPr/>
          </p:nvSpPr>
          <p:spPr>
            <a:xfrm rot="16200000" flipH="1" flipV="1">
              <a:off x="4543327" y="3597715"/>
              <a:ext cx="183720" cy="8382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2" descr="https://lh3.googleusercontent.com/IQET2KCUhPsDCTDpDLny7B0YgXn5VKTs23HsS4pr4MWXpzpLhxWJy0p3O_OGDKyxqDg2zdKCgg8fCT95E01anpFByqqqRlnrH2qlvFEudKBpb9lheZFyW0_cv5fnZJqLis0J9Ui6RsDcyjSHiw">
            <a:extLst>
              <a:ext uri="{FF2B5EF4-FFF2-40B4-BE49-F238E27FC236}">
                <a16:creationId xmlns:a16="http://schemas.microsoft.com/office/drawing/2014/main" id="{F2CF5220-A381-4450-BDEC-E9E9E5D82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7" t="-542" r="14002" b="-141"/>
          <a:stretch/>
        </p:blipFill>
        <p:spPr bwMode="auto">
          <a:xfrm>
            <a:off x="5804269" y="2318734"/>
            <a:ext cx="5668780" cy="357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C345297-B7D4-49B9-B965-66FBF2C40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3"/>
    </mc:Choice>
    <mc:Fallback>
      <p:transition spd="slow" advTm="7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5045036" y="1057562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3">
                    <a:lumMod val="50000"/>
                    <a:alpha val="8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시스템 구조</a:t>
            </a: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chemeClr val="accent3">
              <a:lumMod val="50000"/>
            </a:schemeClr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39455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0FB051-D22C-443A-84A3-EE54DCC9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A830690-BE55-4C32-B232-632FDD5D610C}"/>
              </a:ext>
            </a:extLst>
          </p:cNvPr>
          <p:cNvGrpSpPr/>
          <p:nvPr/>
        </p:nvGrpSpPr>
        <p:grpSpPr>
          <a:xfrm>
            <a:off x="1172724" y="1931734"/>
            <a:ext cx="9933650" cy="4533990"/>
            <a:chOff x="897298" y="1235781"/>
            <a:chExt cx="10480400" cy="478354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AE135D-D9E1-4BC9-8981-B9AA397A8E28}"/>
                </a:ext>
              </a:extLst>
            </p:cNvPr>
            <p:cNvSpPr/>
            <p:nvPr/>
          </p:nvSpPr>
          <p:spPr>
            <a:xfrm>
              <a:off x="897298" y="1715295"/>
              <a:ext cx="6345228" cy="4304028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96CE5B4-E051-4F2F-991E-B52BA5D3068B}"/>
                </a:ext>
              </a:extLst>
            </p:cNvPr>
            <p:cNvSpPr/>
            <p:nvPr/>
          </p:nvSpPr>
          <p:spPr>
            <a:xfrm>
              <a:off x="8801689" y="1715294"/>
              <a:ext cx="2576009" cy="4304028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3200" b="1" spc="-15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Browser</a:t>
              </a:r>
            </a:p>
            <a:p>
              <a:pPr algn="ctr"/>
              <a:endParaRPr kumimoji="1"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C614C1C-6C27-49DD-A62E-872E89E9C17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315" y="2562720"/>
              <a:ext cx="2065429" cy="0"/>
            </a:xfrm>
            <a:prstGeom prst="straightConnector1">
              <a:avLst/>
            </a:prstGeom>
            <a:ln w="50800">
              <a:solidFill>
                <a:schemeClr val="tx2">
                  <a:alpha val="60000"/>
                </a:schemeClr>
              </a:solidFill>
              <a:headEnd type="triangl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95FD7A2-CEDE-4EBF-A2FC-B4418853C177}"/>
                </a:ext>
              </a:extLst>
            </p:cNvPr>
            <p:cNvSpPr/>
            <p:nvPr/>
          </p:nvSpPr>
          <p:spPr>
            <a:xfrm>
              <a:off x="1545439" y="2313799"/>
              <a:ext cx="1901241" cy="106434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2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DB</a:t>
              </a:r>
            </a:p>
            <a:p>
              <a:pPr algn="ctr"/>
              <a:r>
                <a:rPr kumimoji="1" lang="en-US" altLang="ko-KR" sz="2200" spc="-150" dirty="0">
                  <a:latin typeface="Arial" panose="020B0604020202020204" pitchFamily="34" charset="0"/>
                  <a:cs typeface="Arial" panose="020B0604020202020204" pitchFamily="34" charset="0"/>
                </a:rPr>
                <a:t>(MongoDB)</a:t>
              </a:r>
              <a:endParaRPr kumimoji="1" lang="ko-KR" altLang="en-US" sz="2200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A5C0AC-40A1-46CB-A60E-5E5360D603B8}"/>
                </a:ext>
              </a:extLst>
            </p:cNvPr>
            <p:cNvSpPr/>
            <p:nvPr/>
          </p:nvSpPr>
          <p:spPr>
            <a:xfrm>
              <a:off x="4756767" y="2263912"/>
              <a:ext cx="1665159" cy="116412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2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Django</a:t>
              </a:r>
              <a:endParaRPr kumimoji="1" lang="ko-KR" altLang="en-US" sz="2200" b="1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872600C-61C4-4213-BFD1-198C7702713A}"/>
                </a:ext>
              </a:extLst>
            </p:cNvPr>
            <p:cNvSpPr/>
            <p:nvPr/>
          </p:nvSpPr>
          <p:spPr>
            <a:xfrm>
              <a:off x="1355327" y="4313615"/>
              <a:ext cx="2202423" cy="10643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Machine Learning</a:t>
              </a:r>
            </a:p>
            <a:p>
              <a:pPr algn="ctr"/>
              <a:r>
                <a:rPr kumimoji="1" lang="en-US" altLang="ko-KR" sz="2200" spc="-150" dirty="0">
                  <a:latin typeface="Arial" panose="020B0604020202020204" pitchFamily="34" charset="0"/>
                  <a:cs typeface="Arial" panose="020B0604020202020204" pitchFamily="34" charset="0"/>
                </a:rPr>
                <a:t>(TF-IDF, TextRank)</a:t>
              </a:r>
              <a:endParaRPr kumimoji="1" lang="ko-KR" altLang="en-US" sz="2200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D598ACE-083D-4854-B2CF-875BB942D0C3}"/>
                </a:ext>
              </a:extLst>
            </p:cNvPr>
            <p:cNvSpPr/>
            <p:nvPr/>
          </p:nvSpPr>
          <p:spPr>
            <a:xfrm>
              <a:off x="4548341" y="4313615"/>
              <a:ext cx="2118876" cy="108197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2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Speech-to-Text</a:t>
              </a:r>
            </a:p>
            <a:p>
              <a:pPr algn="ctr"/>
              <a:r>
                <a:rPr kumimoji="1" lang="en-US" altLang="ko-KR" sz="2200" spc="-150" dirty="0">
                  <a:latin typeface="Arial" panose="020B0604020202020204" pitchFamily="34" charset="0"/>
                  <a:cs typeface="Arial" panose="020B0604020202020204" pitchFamily="34" charset="0"/>
                </a:rPr>
                <a:t>(Google API)</a:t>
              </a:r>
              <a:endParaRPr kumimoji="1" lang="ko-KR" altLang="en-US" sz="2200" spc="-1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1C030D5-9381-407F-B81A-D49FC2EA2DC4}"/>
                </a:ext>
              </a:extLst>
            </p:cNvPr>
            <p:cNvSpPr txBox="1"/>
            <p:nvPr/>
          </p:nvSpPr>
          <p:spPr>
            <a:xfrm>
              <a:off x="2566043" y="1245006"/>
              <a:ext cx="3418955" cy="47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spc="-300" dirty="0">
                  <a:latin typeface="Arial" panose="020B0604020202020204" pitchFamily="34" charset="0"/>
                  <a:cs typeface="Arial" panose="020B0604020202020204" pitchFamily="34" charset="0"/>
                </a:rPr>
                <a:t>핵심 요약본 저장 서버</a:t>
              </a: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2323AB15-2930-4AAF-82A4-C1CB1F117212}"/>
                </a:ext>
              </a:extLst>
            </p:cNvPr>
            <p:cNvCxnSpPr>
              <a:cxnSpLocks/>
            </p:cNvCxnSpPr>
            <p:nvPr/>
          </p:nvCxnSpPr>
          <p:spPr>
            <a:xfrm>
              <a:off x="3518826" y="2857233"/>
              <a:ext cx="1102171" cy="0"/>
            </a:xfrm>
            <a:prstGeom prst="straightConnector1">
              <a:avLst/>
            </a:prstGeom>
            <a:ln w="50800">
              <a:solidFill>
                <a:schemeClr val="tx2">
                  <a:alpha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FA73A6-EB10-4283-8290-89E6AF33D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8945" y="3551892"/>
              <a:ext cx="10823" cy="640105"/>
            </a:xfrm>
            <a:prstGeom prst="straightConnector1">
              <a:avLst/>
            </a:prstGeom>
            <a:ln w="50800">
              <a:solidFill>
                <a:schemeClr val="tx2">
                  <a:alpha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2F6C60A6-AB0F-474C-8FC9-463F848B235F}"/>
                </a:ext>
              </a:extLst>
            </p:cNvPr>
            <p:cNvCxnSpPr>
              <a:cxnSpLocks/>
            </p:cNvCxnSpPr>
            <p:nvPr/>
          </p:nvCxnSpPr>
          <p:spPr>
            <a:xfrm>
              <a:off x="3643603" y="4795517"/>
              <a:ext cx="778475" cy="0"/>
            </a:xfrm>
            <a:prstGeom prst="straightConnector1">
              <a:avLst/>
            </a:prstGeom>
            <a:ln w="50800">
              <a:solidFill>
                <a:schemeClr val="tx2">
                  <a:alpha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EB2538C6-A741-466A-B200-36D90DA56903}"/>
                </a:ext>
              </a:extLst>
            </p:cNvPr>
            <p:cNvCxnSpPr>
              <a:cxnSpLocks/>
            </p:cNvCxnSpPr>
            <p:nvPr/>
          </p:nvCxnSpPr>
          <p:spPr>
            <a:xfrm>
              <a:off x="5607779" y="3547750"/>
              <a:ext cx="0" cy="639117"/>
            </a:xfrm>
            <a:prstGeom prst="straightConnector1">
              <a:avLst/>
            </a:prstGeom>
            <a:ln w="50800">
              <a:solidFill>
                <a:schemeClr val="tx2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EC90AD9-5F53-4383-B99E-739C4A7F67E8}"/>
                </a:ext>
              </a:extLst>
            </p:cNvPr>
            <p:cNvSpPr txBox="1"/>
            <p:nvPr/>
          </p:nvSpPr>
          <p:spPr>
            <a:xfrm>
              <a:off x="9274569" y="1235781"/>
              <a:ext cx="1856404" cy="47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spc="-300" dirty="0">
                  <a:latin typeface="Arial" panose="020B0604020202020204" pitchFamily="34" charset="0"/>
                  <a:cs typeface="Arial" panose="020B0604020202020204" pitchFamily="34" charset="0"/>
                </a:rPr>
                <a:t>클라이언트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8594A22-0CDD-4980-B490-7829B652FA2E}"/>
                </a:ext>
              </a:extLst>
            </p:cNvPr>
            <p:cNvSpPr txBox="1"/>
            <p:nvPr/>
          </p:nvSpPr>
          <p:spPr>
            <a:xfrm>
              <a:off x="7082214" y="2193388"/>
              <a:ext cx="1166394" cy="38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request</a:t>
              </a:r>
              <a:endParaRPr kumimoji="1"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55799C6-1F6B-4326-9184-FD7B32E43FB1}"/>
                </a:ext>
              </a:extLst>
            </p:cNvPr>
            <p:cNvSpPr txBox="1"/>
            <p:nvPr/>
          </p:nvSpPr>
          <p:spPr>
            <a:xfrm>
              <a:off x="7037565" y="2982281"/>
              <a:ext cx="1354911" cy="38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response</a:t>
              </a:r>
              <a:endParaRPr kumimoji="1"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6E3264A-D388-4D2C-AF95-DA12AA6A4533}"/>
                </a:ext>
              </a:extLst>
            </p:cNvPr>
            <p:cNvSpPr txBox="1"/>
            <p:nvPr/>
          </p:nvSpPr>
          <p:spPr>
            <a:xfrm>
              <a:off x="7173303" y="2572445"/>
              <a:ext cx="1166394" cy="41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HTTP</a:t>
              </a:r>
              <a:endParaRPr kumimoji="1"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C53AFB7-582D-47C1-A7B2-14EAFE194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7307" y="3006304"/>
              <a:ext cx="2065429" cy="16302"/>
            </a:xfrm>
            <a:prstGeom prst="straightConnector1">
              <a:avLst/>
            </a:prstGeom>
            <a:ln w="50800">
              <a:solidFill>
                <a:schemeClr val="tx2">
                  <a:alpha val="60000"/>
                </a:schemeClr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오디오 1">
            <a:hlinkClick r:id="" action="ppaction://media"/>
            <a:extLst>
              <a:ext uri="{FF2B5EF4-FFF2-40B4-BE49-F238E27FC236}">
                <a16:creationId xmlns:a16="http://schemas.microsoft.com/office/drawing/2014/main" id="{161960A6-3290-4588-B8EE-F6F252E96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8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4762908" y="1057562"/>
            <a:ext cx="2670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사용자 시나리오</a:t>
            </a:r>
            <a:endParaRPr lang="ko-KR" altLang="en-US" sz="2800" b="1" dirty="0">
              <a:solidFill>
                <a:schemeClr val="accent3">
                  <a:lumMod val="50000"/>
                  <a:alpha val="8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chemeClr val="accent3">
              <a:lumMod val="50000"/>
            </a:schemeClr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80601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C54438-5D65-4E03-8193-A42CD6AD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F53A3B-B3D2-409C-B1E6-71117DA23571}"/>
              </a:ext>
            </a:extLst>
          </p:cNvPr>
          <p:cNvGrpSpPr/>
          <p:nvPr/>
        </p:nvGrpSpPr>
        <p:grpSpPr>
          <a:xfrm>
            <a:off x="5100265" y="2685103"/>
            <a:ext cx="2274172" cy="2924211"/>
            <a:chOff x="-1978943" y="2256072"/>
            <a:chExt cx="1937156" cy="24426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5C920D5-ED4C-4CFF-A159-F9F94CDBD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-1978943" y="2256072"/>
              <a:ext cx="1824422" cy="182442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BE47D4-2174-4DC0-9B51-C8F2A3F85D0F}"/>
                </a:ext>
              </a:extLst>
            </p:cNvPr>
            <p:cNvSpPr txBox="1"/>
            <p:nvPr/>
          </p:nvSpPr>
          <p:spPr>
            <a:xfrm>
              <a:off x="-1483501" y="4261625"/>
              <a:ext cx="1441714" cy="437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  <a:endParaRPr kumimoji="1" lang="ko-KR" altLang="en-US" sz="28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0" name="오디오 6">
            <a:hlinkClick r:id="" action="ppaction://media"/>
            <a:extLst>
              <a:ext uri="{FF2B5EF4-FFF2-40B4-BE49-F238E27FC236}">
                <a16:creationId xmlns:a16="http://schemas.microsoft.com/office/drawing/2014/main" id="{2E3BEA8D-4C6B-45F5-9B1F-8ACC80B9B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8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2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4762908" y="1057562"/>
            <a:ext cx="2670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사용자 시나리오</a:t>
            </a:r>
            <a:endParaRPr lang="ko-KR" altLang="en-US" sz="2800" b="1" dirty="0">
              <a:solidFill>
                <a:schemeClr val="accent3">
                  <a:lumMod val="50000"/>
                  <a:alpha val="8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chemeClr val="accent3">
              <a:lumMod val="50000"/>
            </a:schemeClr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39455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F1F6991-7682-4165-8E05-D3CCA26BE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967" y="3221259"/>
            <a:ext cx="3399597" cy="123681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8583C23-44CA-4E7A-B596-D47D3B50022C}"/>
              </a:ext>
            </a:extLst>
          </p:cNvPr>
          <p:cNvSpPr txBox="1"/>
          <p:nvPr/>
        </p:nvSpPr>
        <p:spPr>
          <a:xfrm>
            <a:off x="1346794" y="3311293"/>
            <a:ext cx="2358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/Users/gcloud/test.m4a</a:t>
            </a:r>
            <a:endParaRPr kumimoji="1"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67F91AE-8E94-4E98-A5C7-C0B5822ED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484" y="2891769"/>
            <a:ext cx="5591032" cy="3136604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7F8BAA5-088A-4409-83A1-B0A88014F0AF}"/>
              </a:ext>
            </a:extLst>
          </p:cNvPr>
          <p:cNvCxnSpPr>
            <a:cxnSpLocks/>
          </p:cNvCxnSpPr>
          <p:nvPr/>
        </p:nvCxnSpPr>
        <p:spPr>
          <a:xfrm>
            <a:off x="4605564" y="3470410"/>
            <a:ext cx="1254518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FED6D62-6BF7-465C-8E16-B67FC02BA1E3}"/>
              </a:ext>
            </a:extLst>
          </p:cNvPr>
          <p:cNvCxnSpPr>
            <a:cxnSpLocks/>
          </p:cNvCxnSpPr>
          <p:nvPr/>
        </p:nvCxnSpPr>
        <p:spPr>
          <a:xfrm>
            <a:off x="2694670" y="3649847"/>
            <a:ext cx="0" cy="113772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C5515CF-1BD6-4084-9A3E-30FBB03C0BD3}"/>
              </a:ext>
            </a:extLst>
          </p:cNvPr>
          <p:cNvSpPr txBox="1"/>
          <p:nvPr/>
        </p:nvSpPr>
        <p:spPr>
          <a:xfrm>
            <a:off x="2424403" y="4802086"/>
            <a:ext cx="54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15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m4a</a:t>
            </a:r>
          </a:p>
          <a:p>
            <a:r>
              <a:rPr kumimoji="1" lang="en-US" altLang="ko-KR" sz="1600" spc="-15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mp3</a:t>
            </a:r>
          </a:p>
          <a:p>
            <a:r>
              <a:rPr kumimoji="1" lang="en-US" altLang="ko-KR" sz="1600" spc="-15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wav</a:t>
            </a:r>
            <a:endParaRPr kumimoji="1" lang="ko-KR" altLang="en-US" sz="1600" spc="-15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D63B150D-6149-4BA9-A6FA-1BE44E201463}"/>
              </a:ext>
            </a:extLst>
          </p:cNvPr>
          <p:cNvSpPr txBox="1">
            <a:spLocks/>
          </p:cNvSpPr>
          <p:nvPr/>
        </p:nvSpPr>
        <p:spPr>
          <a:xfrm>
            <a:off x="853174" y="1057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1. </a:t>
            </a:r>
            <a:r>
              <a:rPr kumimoji="1" lang="ko-KR" altLang="en-US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음성파일을 불러온다</a:t>
            </a:r>
            <a:r>
              <a:rPr kumimoji="1" lang="en-US" altLang="ko-KR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  <a:endParaRPr kumimoji="1" lang="ko-KR" altLang="en-US" sz="2000" spc="-3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95E6F98-0830-402A-9C35-5EFFBF8D90BF}"/>
              </a:ext>
            </a:extLst>
          </p:cNvPr>
          <p:cNvSpPr/>
          <p:nvPr/>
        </p:nvSpPr>
        <p:spPr>
          <a:xfrm>
            <a:off x="4545223" y="3438331"/>
            <a:ext cx="72072" cy="7207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FE91B6-7D16-4157-8592-696EC3E2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오디오 2">
            <a:hlinkClick r:id="" action="ppaction://media"/>
            <a:extLst>
              <a:ext uri="{FF2B5EF4-FFF2-40B4-BE49-F238E27FC236}">
                <a16:creationId xmlns:a16="http://schemas.microsoft.com/office/drawing/2014/main" id="{8C3B2ADB-68F9-413E-BB84-D6A093C4A5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7227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4762908" y="1057562"/>
            <a:ext cx="2670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사용자 시나리오</a:t>
            </a:r>
            <a:endParaRPr lang="ko-KR" altLang="en-US" sz="2800" b="1" dirty="0">
              <a:solidFill>
                <a:schemeClr val="accent3">
                  <a:lumMod val="50000"/>
                  <a:alpha val="8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chemeClr val="accent3">
              <a:lumMod val="50000"/>
            </a:schemeClr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39455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D63B150D-6149-4BA9-A6FA-1BE44E201463}"/>
              </a:ext>
            </a:extLst>
          </p:cNvPr>
          <p:cNvSpPr txBox="1">
            <a:spLocks/>
          </p:cNvSpPr>
          <p:nvPr/>
        </p:nvSpPr>
        <p:spPr>
          <a:xfrm>
            <a:off x="853174" y="1057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kumimoji="1" lang="ko-KR" altLang="en-US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사용자에게 요약</a:t>
            </a:r>
            <a:r>
              <a:rPr kumimoji="1" lang="en-US" altLang="ko-KR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ko-KR" altLang="en-US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전체 텍스트 데이터를 제공한다</a:t>
            </a:r>
            <a:r>
              <a:rPr kumimoji="1" lang="en-US" altLang="ko-KR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ko-KR" altLang="en-US" sz="2000" spc="-3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B99F98-B73F-4480-B88B-93E5BEAFC0B0}"/>
              </a:ext>
            </a:extLst>
          </p:cNvPr>
          <p:cNvGrpSpPr/>
          <p:nvPr/>
        </p:nvGrpSpPr>
        <p:grpSpPr>
          <a:xfrm>
            <a:off x="940169" y="2374581"/>
            <a:ext cx="10840720" cy="4200590"/>
            <a:chOff x="1036320" y="1395191"/>
            <a:chExt cx="10840720" cy="420059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322D107-39E6-4D76-9933-7AF12498DF6B}"/>
                </a:ext>
              </a:extLst>
            </p:cNvPr>
            <p:cNvGrpSpPr/>
            <p:nvPr/>
          </p:nvGrpSpPr>
          <p:grpSpPr>
            <a:xfrm>
              <a:off x="6096000" y="1801149"/>
              <a:ext cx="5781040" cy="3794632"/>
              <a:chOff x="6024880" y="2065309"/>
              <a:chExt cx="5781040" cy="3794632"/>
            </a:xfrm>
          </p:grpSpPr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28D3BFDA-EF66-4F23-9A66-7D777AD77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4880" y="2065309"/>
                <a:ext cx="5781040" cy="3794632"/>
              </a:xfrm>
              <a:prstGeom prst="rect">
                <a:avLst/>
              </a:prstGeom>
            </p:spPr>
          </p:pic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F7604E2-8E99-434F-9B35-A2D0435F7E41}"/>
                  </a:ext>
                </a:extLst>
              </p:cNvPr>
              <p:cNvSpPr/>
              <p:nvPr/>
            </p:nvSpPr>
            <p:spPr>
              <a:xfrm>
                <a:off x="6583550" y="2213927"/>
                <a:ext cx="660530" cy="3135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10E437E-0CCB-4039-A72A-8C5EC98607AA}"/>
                </a:ext>
              </a:extLst>
            </p:cNvPr>
            <p:cNvSpPr/>
            <p:nvPr/>
          </p:nvSpPr>
          <p:spPr>
            <a:xfrm>
              <a:off x="1036320" y="1960880"/>
              <a:ext cx="3921760" cy="307848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CEE27DD-AFBD-41A8-A62F-A90A2591F258}"/>
                </a:ext>
              </a:extLst>
            </p:cNvPr>
            <p:cNvSpPr txBox="1"/>
            <p:nvPr/>
          </p:nvSpPr>
          <p:spPr>
            <a:xfrm>
              <a:off x="2379068" y="508508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Batang" panose="02030600000101010101" pitchFamily="18" charset="-127"/>
                  <a:cs typeface="Arial" panose="020B0604020202020204" pitchFamily="34" charset="0"/>
                </a:rPr>
                <a:t>요약된 텍스트 파일</a:t>
              </a:r>
            </a:p>
          </p:txBody>
        </p:sp>
        <p:cxnSp>
          <p:nvCxnSpPr>
            <p:cNvPr id="79" name="직선 연결선[R] 15">
              <a:extLst>
                <a:ext uri="{FF2B5EF4-FFF2-40B4-BE49-F238E27FC236}">
                  <a16:creationId xmlns:a16="http://schemas.microsoft.com/office/drawing/2014/main" id="{F0A37D55-9219-4CAC-8B7A-1367668807CE}"/>
                </a:ext>
              </a:extLst>
            </p:cNvPr>
            <p:cNvCxnSpPr/>
            <p:nvPr/>
          </p:nvCxnSpPr>
          <p:spPr>
            <a:xfrm>
              <a:off x="1402080" y="3241040"/>
              <a:ext cx="31699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21">
              <a:extLst>
                <a:ext uri="{FF2B5EF4-FFF2-40B4-BE49-F238E27FC236}">
                  <a16:creationId xmlns:a16="http://schemas.microsoft.com/office/drawing/2014/main" id="{BCD55EA3-D9DE-4D68-BD49-4081793E8C65}"/>
                </a:ext>
              </a:extLst>
            </p:cNvPr>
            <p:cNvCxnSpPr/>
            <p:nvPr/>
          </p:nvCxnSpPr>
          <p:spPr>
            <a:xfrm>
              <a:off x="1402080" y="3616960"/>
              <a:ext cx="31699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22">
              <a:extLst>
                <a:ext uri="{FF2B5EF4-FFF2-40B4-BE49-F238E27FC236}">
                  <a16:creationId xmlns:a16="http://schemas.microsoft.com/office/drawing/2014/main" id="{1992B2A6-09C8-4B95-80EC-DFEB75D1FD48}"/>
                </a:ext>
              </a:extLst>
            </p:cNvPr>
            <p:cNvCxnSpPr/>
            <p:nvPr/>
          </p:nvCxnSpPr>
          <p:spPr>
            <a:xfrm>
              <a:off x="1402080" y="4003040"/>
              <a:ext cx="31699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23">
              <a:extLst>
                <a:ext uri="{FF2B5EF4-FFF2-40B4-BE49-F238E27FC236}">
                  <a16:creationId xmlns:a16="http://schemas.microsoft.com/office/drawing/2014/main" id="{634F2505-8A1D-40F4-AEEA-F2BECFB64DDD}"/>
                </a:ext>
              </a:extLst>
            </p:cNvPr>
            <p:cNvCxnSpPr/>
            <p:nvPr/>
          </p:nvCxnSpPr>
          <p:spPr>
            <a:xfrm>
              <a:off x="1402080" y="4389120"/>
              <a:ext cx="31699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BBB4361-9A6F-4D28-A108-3514BAF2B6C9}"/>
                </a:ext>
              </a:extLst>
            </p:cNvPr>
            <p:cNvSpPr/>
            <p:nvPr/>
          </p:nvSpPr>
          <p:spPr>
            <a:xfrm>
              <a:off x="4490720" y="2066607"/>
              <a:ext cx="396240" cy="2946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4FA6CAE-9A3E-468A-855E-6FD26275E192}"/>
                </a:ext>
              </a:extLst>
            </p:cNvPr>
            <p:cNvSpPr/>
            <p:nvPr/>
          </p:nvSpPr>
          <p:spPr>
            <a:xfrm>
              <a:off x="4490720" y="2442526"/>
              <a:ext cx="396240" cy="2946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F3A7E9AA-E15D-409A-8C3E-9193A2C33775}"/>
                </a:ext>
              </a:extLst>
            </p:cNvPr>
            <p:cNvCxnSpPr>
              <a:cxnSpLocks/>
            </p:cNvCxnSpPr>
            <p:nvPr/>
          </p:nvCxnSpPr>
          <p:spPr>
            <a:xfrm>
              <a:off x="4724876" y="2575379"/>
              <a:ext cx="2163604" cy="14467"/>
            </a:xfrm>
            <a:prstGeom prst="straightConnector1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156FB2F-8B73-4F10-BD93-856C1B27D2F7}"/>
                </a:ext>
              </a:extLst>
            </p:cNvPr>
            <p:cNvSpPr txBox="1"/>
            <p:nvPr/>
          </p:nvSpPr>
          <p:spPr>
            <a:xfrm>
              <a:off x="5270291" y="2575684"/>
              <a:ext cx="9284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600" spc="-15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Batang" panose="02030600000101010101" pitchFamily="18" charset="-127"/>
                  <a:cs typeface="Arial" panose="020B0604020202020204" pitchFamily="34" charset="0"/>
                </a:rPr>
                <a:t>전체보기</a:t>
              </a:r>
              <a:endParaRPr kumimoji="1" lang="en-US" altLang="ko-KR" sz="1600" spc="-15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5DA8334-E343-4C20-A77C-96EFF8FC1586}"/>
                </a:ext>
              </a:extLst>
            </p:cNvPr>
            <p:cNvSpPr txBox="1"/>
            <p:nvPr/>
          </p:nvSpPr>
          <p:spPr>
            <a:xfrm>
              <a:off x="4410444" y="1395191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spc="-3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클립보드에 복사</a:t>
              </a: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8E94B31-A494-4A1B-BA9D-C08F66F22208}"/>
                </a:ext>
              </a:extLst>
            </p:cNvPr>
            <p:cNvSpPr/>
            <p:nvPr/>
          </p:nvSpPr>
          <p:spPr>
            <a:xfrm>
              <a:off x="4652804" y="2173583"/>
              <a:ext cx="72072" cy="7207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[R] 35">
              <a:extLst>
                <a:ext uri="{FF2B5EF4-FFF2-40B4-BE49-F238E27FC236}">
                  <a16:creationId xmlns:a16="http://schemas.microsoft.com/office/drawing/2014/main" id="{BFE8310F-14E6-4B6A-8CA9-765572002C3B}"/>
                </a:ext>
              </a:extLst>
            </p:cNvPr>
            <p:cNvCxnSpPr/>
            <p:nvPr/>
          </p:nvCxnSpPr>
          <p:spPr>
            <a:xfrm>
              <a:off x="4708877" y="2204358"/>
              <a:ext cx="411763" cy="0"/>
            </a:xfrm>
            <a:prstGeom prst="line">
              <a:avLst/>
            </a:prstGeom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36">
              <a:extLst>
                <a:ext uri="{FF2B5EF4-FFF2-40B4-BE49-F238E27FC236}">
                  <a16:creationId xmlns:a16="http://schemas.microsoft.com/office/drawing/2014/main" id="{6E5D8D9B-58EA-4AA4-A2E8-C8A2A7CD93C8}"/>
                </a:ext>
              </a:extLst>
            </p:cNvPr>
            <p:cNvCxnSpPr>
              <a:cxnSpLocks/>
            </p:cNvCxnSpPr>
            <p:nvPr/>
          </p:nvCxnSpPr>
          <p:spPr>
            <a:xfrm>
              <a:off x="5120640" y="1675283"/>
              <a:ext cx="0" cy="542031"/>
            </a:xfrm>
            <a:prstGeom prst="line">
              <a:avLst/>
            </a:prstGeom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3BF1B28-A469-4761-8232-497241BF7EBC}"/>
                </a:ext>
              </a:extLst>
            </p:cNvPr>
            <p:cNvSpPr/>
            <p:nvPr/>
          </p:nvSpPr>
          <p:spPr>
            <a:xfrm>
              <a:off x="4662964" y="2539343"/>
              <a:ext cx="72072" cy="7207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21501-83F0-4E7F-9A65-F45930B6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오디오 3">
            <a:hlinkClick r:id="" action="ppaction://media"/>
            <a:extLst>
              <a:ext uri="{FF2B5EF4-FFF2-40B4-BE49-F238E27FC236}">
                <a16:creationId xmlns:a16="http://schemas.microsoft.com/office/drawing/2014/main" id="{E5014EDD-0D43-4F0B-AC21-2EBDBFC58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2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4762908" y="1057562"/>
            <a:ext cx="2670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사용자 시나리오</a:t>
            </a:r>
            <a:endParaRPr lang="ko-KR" altLang="en-US" sz="2800" b="1" dirty="0">
              <a:solidFill>
                <a:schemeClr val="accent3">
                  <a:lumMod val="50000"/>
                  <a:alpha val="8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3" name="육각형 112"/>
          <p:cNvSpPr/>
          <p:nvPr/>
        </p:nvSpPr>
        <p:spPr>
          <a:xfrm>
            <a:off x="5816841" y="437386"/>
            <a:ext cx="563050" cy="485388"/>
          </a:xfrm>
          <a:prstGeom prst="hexagon">
            <a:avLst/>
          </a:prstGeom>
          <a:solidFill>
            <a:srgbClr val="F2A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135489" y="1637801"/>
            <a:ext cx="3950970" cy="57150"/>
            <a:chOff x="4414697" y="2491740"/>
            <a:chExt cx="3950970" cy="57150"/>
          </a:xfrm>
          <a:solidFill>
            <a:schemeClr val="accent3">
              <a:lumMod val="50000"/>
            </a:schemeClr>
          </a:solidFill>
        </p:grpSpPr>
        <p:sp>
          <p:nvSpPr>
            <p:cNvPr id="119" name="직사각형 118"/>
            <p:cNvSpPr/>
            <p:nvPr/>
          </p:nvSpPr>
          <p:spPr>
            <a:xfrm>
              <a:off x="44146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5537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928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318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9709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1100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490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3881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5272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6628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580534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94441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8347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22254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6160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50067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3973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77880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91786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5693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9599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33506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47412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61319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75225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89132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03038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69452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8308517" y="2491740"/>
              <a:ext cx="57150" cy="571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59" y="523401"/>
            <a:ext cx="293565" cy="29356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2397643" y="0"/>
            <a:ext cx="914400" cy="914400"/>
          </a:xfrm>
          <a:prstGeom prst="rect">
            <a:avLst/>
          </a:prstGeom>
          <a:solidFill>
            <a:srgbClr val="35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397643" y="1139455"/>
            <a:ext cx="914400" cy="914400"/>
          </a:xfrm>
          <a:prstGeom prst="rect">
            <a:avLst/>
          </a:prstGeom>
          <a:solidFill>
            <a:srgbClr val="BF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2397643" y="2278910"/>
            <a:ext cx="914400" cy="914400"/>
          </a:xfrm>
          <a:prstGeom prst="rect">
            <a:avLst/>
          </a:prstGeom>
          <a:solidFill>
            <a:srgbClr val="49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2397643" y="3418365"/>
            <a:ext cx="914400" cy="914400"/>
          </a:xfrm>
          <a:prstGeom prst="rect">
            <a:avLst/>
          </a:prstGeom>
          <a:solidFill>
            <a:srgbClr val="EDC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2397643" y="5697276"/>
            <a:ext cx="914400" cy="914400"/>
          </a:xfrm>
          <a:prstGeom prst="rect">
            <a:avLst/>
          </a:prstGeom>
          <a:solidFill>
            <a:srgbClr val="F1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2397643" y="4557820"/>
            <a:ext cx="914400" cy="914400"/>
          </a:xfrm>
          <a:prstGeom prst="rect">
            <a:avLst/>
          </a:prstGeom>
          <a:solidFill>
            <a:srgbClr val="817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D63B150D-6149-4BA9-A6FA-1BE44E201463}"/>
              </a:ext>
            </a:extLst>
          </p:cNvPr>
          <p:cNvSpPr txBox="1">
            <a:spLocks/>
          </p:cNvSpPr>
          <p:nvPr/>
        </p:nvSpPr>
        <p:spPr>
          <a:xfrm>
            <a:off x="853174" y="10575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kumimoji="1" lang="ko-KR" altLang="en-US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사용자는 타임스탬프</a:t>
            </a:r>
            <a:r>
              <a:rPr kumimoji="1" lang="en-US" altLang="ko-KR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ko-KR" altLang="en-US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해시태그 기능을 이용할 수 있다</a:t>
            </a:r>
            <a:r>
              <a:rPr kumimoji="1" lang="en-US" altLang="ko-KR" sz="20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ko-KR" altLang="en-US" sz="2000" spc="-3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6994E3D-0DD0-4105-A13F-6153DFF2E5A4}"/>
              </a:ext>
            </a:extLst>
          </p:cNvPr>
          <p:cNvGrpSpPr/>
          <p:nvPr/>
        </p:nvGrpSpPr>
        <p:grpSpPr>
          <a:xfrm>
            <a:off x="1157395" y="2620968"/>
            <a:ext cx="10160224" cy="4237032"/>
            <a:chOff x="712519" y="1795667"/>
            <a:chExt cx="11014854" cy="459343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9BB3406-8343-4D57-89E8-477221115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3998" y="1795667"/>
              <a:ext cx="3785616" cy="47770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341792F-DC04-4FA3-9BD1-CCDB71DC7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0035" y="2380254"/>
              <a:ext cx="3785615" cy="477709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D36A71B-2115-4A58-8F76-A1E2AA27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3998" y="3121230"/>
              <a:ext cx="6598228" cy="1549149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6F0F887-7AD8-4741-82D3-459C689BA618}"/>
                </a:ext>
              </a:extLst>
            </p:cNvPr>
            <p:cNvSpPr/>
            <p:nvPr/>
          </p:nvSpPr>
          <p:spPr>
            <a:xfrm>
              <a:off x="3574473" y="3650876"/>
              <a:ext cx="2766951" cy="41860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6D1705-3CB2-4D52-AA02-B3114287A0D6}"/>
                </a:ext>
              </a:extLst>
            </p:cNvPr>
            <p:cNvSpPr txBox="1"/>
            <p:nvPr/>
          </p:nvSpPr>
          <p:spPr>
            <a:xfrm>
              <a:off x="7233319" y="2465219"/>
              <a:ext cx="1943253" cy="333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사용자는 단어를 검색한다</a:t>
              </a:r>
              <a:r>
                <a:rPr kumimoji="1" lang="en-US" altLang="ko-KR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  <a:endParaRPr kumimoji="1" lang="ko-KR" altLang="en-US" sz="14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25AFE0-9EF4-4C49-A2A6-B5E48E9788C2}"/>
                </a:ext>
              </a:extLst>
            </p:cNvPr>
            <p:cNvSpPr txBox="1"/>
            <p:nvPr/>
          </p:nvSpPr>
          <p:spPr>
            <a:xfrm>
              <a:off x="7245194" y="3611287"/>
              <a:ext cx="3234468" cy="567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그 단어가 출현하는 음성파일을 검색하여 준다</a:t>
              </a:r>
              <a:r>
                <a:rPr kumimoji="1" lang="en-US" altLang="ko-KR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  <a:p>
              <a:r>
                <a:rPr kumimoji="1" lang="ko-KR" altLang="en-US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단어가 출현하는 시간도 표시해준다</a:t>
              </a:r>
              <a:r>
                <a:rPr kumimoji="1" lang="en-US" altLang="ko-KR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D870778-AEE7-4592-9055-E7E154FBD49F}"/>
                </a:ext>
              </a:extLst>
            </p:cNvPr>
            <p:cNvCxnSpPr>
              <a:cxnSpLocks/>
            </p:cNvCxnSpPr>
            <p:nvPr/>
          </p:nvCxnSpPr>
          <p:spPr>
            <a:xfrm>
              <a:off x="6151517" y="3860047"/>
              <a:ext cx="1081802" cy="9308"/>
            </a:xfrm>
            <a:prstGeom prst="straightConnector1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C18A983-0666-4A8F-98EB-5BB8116F6792}"/>
                </a:ext>
              </a:extLst>
            </p:cNvPr>
            <p:cNvSpPr/>
            <p:nvPr/>
          </p:nvSpPr>
          <p:spPr>
            <a:xfrm>
              <a:off x="6117652" y="3840248"/>
              <a:ext cx="45719" cy="4571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967B9B2-68E9-4056-B48E-E48CA54AF632}"/>
                </a:ext>
              </a:extLst>
            </p:cNvPr>
            <p:cNvSpPr txBox="1"/>
            <p:nvPr/>
          </p:nvSpPr>
          <p:spPr>
            <a:xfrm>
              <a:off x="1259536" y="2967341"/>
              <a:ext cx="1293301" cy="333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타임스탬프 기능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48FC3F-2D9B-44E9-BBD5-FA0F2AAC15F9}"/>
                </a:ext>
              </a:extLst>
            </p:cNvPr>
            <p:cNvSpPr txBox="1"/>
            <p:nvPr/>
          </p:nvSpPr>
          <p:spPr>
            <a:xfrm>
              <a:off x="1283285" y="5435430"/>
              <a:ext cx="1140371" cy="333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해시태그 기능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9EA9078-88D9-43D0-95FE-D6B3B47D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4507" y="4839949"/>
              <a:ext cx="6598228" cy="1549149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29EEAC2-C22E-4A5C-8BB9-955A9C11A169}"/>
                </a:ext>
              </a:extLst>
            </p:cNvPr>
            <p:cNvSpPr/>
            <p:nvPr/>
          </p:nvSpPr>
          <p:spPr>
            <a:xfrm>
              <a:off x="6144312" y="5367222"/>
              <a:ext cx="2192166" cy="37598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F1D0AEF-C921-4A6A-A572-FD40CC1FE851}"/>
                </a:ext>
              </a:extLst>
            </p:cNvPr>
            <p:cNvSpPr txBox="1"/>
            <p:nvPr/>
          </p:nvSpPr>
          <p:spPr>
            <a:xfrm>
              <a:off x="6162329" y="5422637"/>
              <a:ext cx="2060175" cy="300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spc="-15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Batang" panose="02030600000101010101" pitchFamily="18" charset="-127"/>
                  <a:cs typeface="Arial" panose="020B0604020202020204" pitchFamily="34" charset="0"/>
                </a:rPr>
                <a:t>#</a:t>
              </a:r>
              <a:r>
                <a:rPr kumimoji="1" lang="ko-KR" altLang="en-US" sz="1200" b="1" spc="-15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Batang" panose="02030600000101010101" pitchFamily="18" charset="-127"/>
                  <a:cs typeface="Arial" panose="020B0604020202020204" pitchFamily="34" charset="0"/>
                </a:rPr>
                <a:t> 네트워크  </a:t>
              </a:r>
              <a:r>
                <a:rPr kumimoji="1" lang="en-US" altLang="ko-KR" sz="1200" b="1" spc="-15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Batang" panose="02030600000101010101" pitchFamily="18" charset="-127"/>
                  <a:cs typeface="Arial" panose="020B0604020202020204" pitchFamily="34" charset="0"/>
                </a:rPr>
                <a:t>#</a:t>
              </a:r>
              <a:r>
                <a:rPr kumimoji="1" lang="ko-KR" altLang="en-US" sz="1200" b="1" spc="-15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Batang" panose="02030600000101010101" pitchFamily="18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200" b="1" spc="-15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Batang" panose="02030600000101010101" pitchFamily="18" charset="-127"/>
                  <a:cs typeface="Arial" panose="020B0604020202020204" pitchFamily="34" charset="0"/>
                </a:rPr>
                <a:t>HTTP  #</a:t>
              </a:r>
              <a:r>
                <a:rPr kumimoji="1" lang="ko-KR" altLang="en-US" sz="1200" b="1" spc="-15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Batang" panose="02030600000101010101" pitchFamily="18" charset="-127"/>
                  <a:cs typeface="Arial" panose="020B0604020202020204" pitchFamily="34" charset="0"/>
                </a:rPr>
                <a:t>프로토콜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688C3F7-6F08-4B98-B6CC-0F948A9F833F}"/>
                </a:ext>
              </a:extLst>
            </p:cNvPr>
            <p:cNvSpPr txBox="1"/>
            <p:nvPr/>
          </p:nvSpPr>
          <p:spPr>
            <a:xfrm>
              <a:off x="8989928" y="5239945"/>
              <a:ext cx="2737445" cy="567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문서에서  중요하다고 추출된 키워드를</a:t>
              </a:r>
              <a:endParaRPr kumimoji="1" lang="en-US" altLang="ko-KR" sz="1400" spc="-3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r>
                <a:rPr kumimoji="1" lang="ko-KR" altLang="en-US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해시태그의 형태로  보여준다</a:t>
              </a:r>
              <a:r>
                <a:rPr kumimoji="1" lang="en-US" altLang="ko-KR" sz="1400" spc="-3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98" name="직선 연결선[R] 11">
              <a:extLst>
                <a:ext uri="{FF2B5EF4-FFF2-40B4-BE49-F238E27FC236}">
                  <a16:creationId xmlns:a16="http://schemas.microsoft.com/office/drawing/2014/main" id="{198EF1C0-6881-498C-A25E-5ED7628B695C}"/>
                </a:ext>
              </a:extLst>
            </p:cNvPr>
            <p:cNvCxnSpPr/>
            <p:nvPr/>
          </p:nvCxnSpPr>
          <p:spPr>
            <a:xfrm>
              <a:off x="712519" y="4670379"/>
              <a:ext cx="10641281" cy="0"/>
            </a:xfrm>
            <a:prstGeom prst="line">
              <a:avLst/>
            </a:prstGeom>
            <a:ln w="25400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CCF5356A-00FF-4B6F-B6B3-6712A0D3B247}"/>
                </a:ext>
              </a:extLst>
            </p:cNvPr>
            <p:cNvCxnSpPr>
              <a:cxnSpLocks/>
            </p:cNvCxnSpPr>
            <p:nvPr/>
          </p:nvCxnSpPr>
          <p:spPr>
            <a:xfrm>
              <a:off x="8220906" y="5552954"/>
              <a:ext cx="769022" cy="0"/>
            </a:xfrm>
            <a:prstGeom prst="straightConnector1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2CF6AA0-AB1C-4D80-8B33-15D8867308CD}"/>
                </a:ext>
              </a:extLst>
            </p:cNvPr>
            <p:cNvSpPr/>
            <p:nvPr/>
          </p:nvSpPr>
          <p:spPr>
            <a:xfrm>
              <a:off x="8183654" y="5533155"/>
              <a:ext cx="45719" cy="4571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3982A5-2797-4D0D-8A1C-CDFFA2E1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4094-8990-4D5F-9728-FF1D973B7693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5" name="오디오 6">
            <a:hlinkClick r:id="" action="ppaction://media"/>
            <a:extLst>
              <a:ext uri="{FF2B5EF4-FFF2-40B4-BE49-F238E27FC236}">
                <a16:creationId xmlns:a16="http://schemas.microsoft.com/office/drawing/2014/main" id="{7F13DBBC-1EC2-4DBB-B343-F9715150A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7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</TotalTime>
  <Words>336</Words>
  <Application>Microsoft Office PowerPoint</Application>
  <PresentationFormat>와이드스크린</PresentationFormat>
  <Paragraphs>126</Paragraphs>
  <Slides>13</Slides>
  <Notes>7</Notes>
  <HiddenSlides>0</HiddenSlides>
  <MMClips>13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나눔스퀘어</vt:lpstr>
      <vt:lpstr>나눔스퀘어 ExtraBold</vt:lpstr>
      <vt:lpstr>Malgun Gothic</vt:lpstr>
      <vt:lpstr>Malgun Gothic</vt:lpstr>
      <vt:lpstr>Batang</vt:lpstr>
      <vt:lpstr>배달의민족 주아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82103</cp:lastModifiedBy>
  <cp:revision>79</cp:revision>
  <dcterms:created xsi:type="dcterms:W3CDTF">2017-07-29T14:49:07Z</dcterms:created>
  <dcterms:modified xsi:type="dcterms:W3CDTF">2019-03-14T12:10:40Z</dcterms:modified>
</cp:coreProperties>
</file>